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71" r:id="rId6"/>
    <p:sldId id="272" r:id="rId7"/>
    <p:sldId id="260" r:id="rId8"/>
    <p:sldId id="274" r:id="rId9"/>
    <p:sldId id="270" r:id="rId10"/>
    <p:sldId id="275" r:id="rId11"/>
    <p:sldId id="265" r:id="rId12"/>
    <p:sldId id="276" r:id="rId13"/>
    <p:sldId id="277" r:id="rId14"/>
    <p:sldId id="278" r:id="rId15"/>
    <p:sldId id="280" r:id="rId16"/>
    <p:sldId id="282" r:id="rId17"/>
    <p:sldId id="283" r:id="rId18"/>
    <p:sldId id="281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45E"/>
    <a:srgbClr val="602E04"/>
    <a:srgbClr val="9900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902C0-87A3-4798-BF8C-84880D23F593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2B7A-FBC2-427D-9C0D-56F64C91C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gif"/><Relationship Id="rId5" Type="http://schemas.openxmlformats.org/officeDocument/2006/relationships/image" Target="../media/image34.png"/><Relationship Id="rId10" Type="http://schemas.openxmlformats.org/officeDocument/2006/relationships/image" Target="../media/image39.gif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usskova\Рабочий стол\ЯРмарка\18232431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76" y="0"/>
            <a:ext cx="6885384" cy="6858000"/>
          </a:xfrm>
          <a:prstGeom prst="rect">
            <a:avLst/>
          </a:prstGeom>
          <a:noFill/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115616" y="5805264"/>
            <a:ext cx="6480720" cy="86832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ВЕСЕЛАЯ  ЯРМАРКА</a:t>
            </a:r>
            <a:endParaRPr lang="ru-RU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C:\Documents and Settings\russkova\Рабочий стол\ЯРмарка\2214570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807201"/>
            <a:ext cx="1763688" cy="2050799"/>
          </a:xfrm>
          <a:prstGeom prst="rect">
            <a:avLst/>
          </a:prstGeom>
          <a:noFill/>
        </p:spPr>
      </p:pic>
      <p:pic>
        <p:nvPicPr>
          <p:cNvPr id="1026" name="Picture 2" descr="Z:\Белобок по одному\9.9.png"/>
          <p:cNvPicPr>
            <a:picLocks noChangeAspect="1" noChangeArrowheads="1"/>
          </p:cNvPicPr>
          <p:nvPr/>
        </p:nvPicPr>
        <p:blipFill>
          <a:blip r:embed="rId4" cstate="print"/>
          <a:srcRect l="14146" t="17839" r="5155" b="4736"/>
          <a:stretch>
            <a:fillRect/>
          </a:stretch>
        </p:blipFill>
        <p:spPr bwMode="auto">
          <a:xfrm>
            <a:off x="179512" y="5373216"/>
            <a:ext cx="1515491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500430" cy="114298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детский сад № 15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4000504"/>
            <a:ext cx="2286016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Морозова Л.В.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1" name="Picture 19" descr="C:\Documents and Settings\russkova\Рабочий стол\ЯРмар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168" y="332656"/>
            <a:ext cx="7488832" cy="562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Малина картинки Profan.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2520280" cy="3045655"/>
          </a:xfrm>
          <a:prstGeom prst="rect">
            <a:avLst/>
          </a:prstGeom>
          <a:noFill/>
        </p:spPr>
      </p:pic>
      <p:pic>
        <p:nvPicPr>
          <p:cNvPr id="8205" name="Picture 13" descr="МаринаЕЖ - Просмотр профил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1224136" cy="794894"/>
          </a:xfrm>
          <a:prstGeom prst="rect">
            <a:avLst/>
          </a:prstGeom>
          <a:noFill/>
        </p:spPr>
      </p:pic>
      <p:pic>
        <p:nvPicPr>
          <p:cNvPr id="8193" name="Picture 1" descr="Z:\Белобок по одному\7.7.png"/>
          <p:cNvPicPr>
            <a:picLocks noChangeAspect="1" noChangeArrowheads="1"/>
          </p:cNvPicPr>
          <p:nvPr/>
        </p:nvPicPr>
        <p:blipFill>
          <a:blip r:embed="rId5" cstate="print"/>
          <a:srcRect t="13745" r="27500" b="5688"/>
          <a:stretch>
            <a:fillRect/>
          </a:stretch>
        </p:blipFill>
        <p:spPr bwMode="auto">
          <a:xfrm>
            <a:off x="7668344" y="5157192"/>
            <a:ext cx="1224136" cy="1519603"/>
          </a:xfrm>
          <a:prstGeom prst="rect">
            <a:avLst/>
          </a:prstGeom>
          <a:noFill/>
        </p:spPr>
      </p:pic>
      <p:sp>
        <p:nvSpPr>
          <p:cNvPr id="7" name="Содержимое 10"/>
          <p:cNvSpPr>
            <a:spLocks noGrp="1"/>
          </p:cNvSpPr>
          <p:nvPr>
            <p:ph idx="1"/>
          </p:nvPr>
        </p:nvSpPr>
        <p:spPr>
          <a:xfrm>
            <a:off x="0" y="4509120"/>
            <a:ext cx="2339752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Вкусная, душистая,</a:t>
            </a:r>
          </a:p>
          <a:p>
            <a:pPr>
              <a:buNone/>
            </a:pPr>
            <a:r>
              <a:rPr lang="ru-RU" dirty="0" smtClean="0"/>
              <a:t>Сладкая – не кислая,</a:t>
            </a:r>
          </a:p>
          <a:p>
            <a:pPr>
              <a:buNone/>
            </a:pPr>
            <a:r>
              <a:rPr lang="ru-RU" dirty="0" smtClean="0"/>
              <a:t>Спелая малина,</a:t>
            </a:r>
          </a:p>
          <a:p>
            <a:pPr>
              <a:buNone/>
            </a:pPr>
            <a:r>
              <a:rPr lang="ru-RU" dirty="0" smtClean="0"/>
              <a:t>Целая корзина!</a:t>
            </a:r>
          </a:p>
          <a:p>
            <a:pPr>
              <a:buNone/>
            </a:pPr>
            <a:r>
              <a:rPr lang="ru-RU" dirty="0" smtClean="0"/>
              <a:t>Вы малину покупайте,</a:t>
            </a:r>
          </a:p>
          <a:p>
            <a:pPr>
              <a:buNone/>
            </a:pPr>
            <a:r>
              <a:rPr lang="ru-RU" dirty="0" smtClean="0"/>
              <a:t>Скидку вы не прозевайте!</a:t>
            </a:r>
          </a:p>
          <a:p>
            <a:endParaRPr lang="ru-RU" dirty="0"/>
          </a:p>
        </p:txBody>
      </p:sp>
      <p:pic>
        <p:nvPicPr>
          <p:cNvPr id="8201" name="Picture 9" descr="C:\Documents and Settings\russkova\Рабочий стол\ЯРмарка\d12dbaca376bf78ce5147037399c76ce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767402"/>
            <a:ext cx="3096345" cy="209059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1"/>
          <p:cNvSpPr>
            <a:spLocks noGrp="1"/>
          </p:cNvSpPr>
          <p:nvPr>
            <p:ph idx="1"/>
          </p:nvPr>
        </p:nvSpPr>
        <p:spPr>
          <a:xfrm>
            <a:off x="4176464" y="4581128"/>
            <a:ext cx="4860032" cy="208823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Мы – веселые ребята,</a:t>
            </a:r>
          </a:p>
          <a:p>
            <a:pPr>
              <a:buNone/>
            </a:pPr>
            <a:r>
              <a:rPr lang="ru-RU" dirty="0" smtClean="0"/>
              <a:t>Мы – ребята просто класс!</a:t>
            </a:r>
          </a:p>
          <a:p>
            <a:pPr>
              <a:buNone/>
            </a:pPr>
            <a:r>
              <a:rPr lang="ru-RU" dirty="0" smtClean="0"/>
              <a:t>Пусть же музыка играет,</a:t>
            </a:r>
          </a:p>
          <a:p>
            <a:pPr>
              <a:buNone/>
            </a:pPr>
            <a:r>
              <a:rPr lang="ru-RU" dirty="0" smtClean="0"/>
              <a:t>Спляшем мы кадриль сейчас!</a:t>
            </a:r>
          </a:p>
          <a:p>
            <a:endParaRPr lang="ru-RU" dirty="0"/>
          </a:p>
        </p:txBody>
      </p:sp>
      <p:pic>
        <p:nvPicPr>
          <p:cNvPr id="7169" name="Picture 1" descr="C:\Documents and Settings\russkova\Рабочий стол\ЯРмарка\7d365e530b40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810000" cy="5581650"/>
          </a:xfrm>
          <a:prstGeom prst="rect">
            <a:avLst/>
          </a:prstGeom>
          <a:noFill/>
        </p:spPr>
      </p:pic>
      <p:pic>
        <p:nvPicPr>
          <p:cNvPr id="7170" name="Picture 2" descr="C:\Documents and Settings\russkova\Рабочий стол\ЯРмарка\4418924-33a2dfff9ab3d40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08720"/>
            <a:ext cx="1133475" cy="1066800"/>
          </a:xfrm>
          <a:prstGeom prst="rect">
            <a:avLst/>
          </a:prstGeom>
          <a:noFill/>
        </p:spPr>
      </p:pic>
      <p:pic>
        <p:nvPicPr>
          <p:cNvPr id="3073" name="Picture 1" descr="Z:\Белобок по одному\5.5.png"/>
          <p:cNvPicPr>
            <a:picLocks noChangeAspect="1" noChangeArrowheads="1"/>
          </p:cNvPicPr>
          <p:nvPr/>
        </p:nvPicPr>
        <p:blipFill>
          <a:blip r:embed="rId4" cstate="print"/>
          <a:srcRect l="18061" t="14700" r="17040" b="18957"/>
          <a:stretch>
            <a:fillRect/>
          </a:stretch>
        </p:blipFill>
        <p:spPr bwMode="auto">
          <a:xfrm>
            <a:off x="6804248" y="3004707"/>
            <a:ext cx="1728192" cy="164842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Documents and Settings\russkova\Рабочий стол\ЯРмар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68" y="606413"/>
            <a:ext cx="8287888" cy="4671355"/>
          </a:xfrm>
          <a:prstGeom prst="rect">
            <a:avLst/>
          </a:prstGeom>
          <a:noFill/>
        </p:spPr>
      </p:pic>
      <p:pic>
        <p:nvPicPr>
          <p:cNvPr id="28684" name="Picture 12" descr="C:\Documents and Settings\russkova\Рабочий стол\ЯРмарка\2214570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1944216" cy="22607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ЦИВИЛИЗАЦИЯ МУРАВЬЕВ - Свое мнени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168352" cy="3904660"/>
          </a:xfrm>
          <a:prstGeom prst="rect">
            <a:avLst/>
          </a:prstGeom>
          <a:noFill/>
        </p:spPr>
      </p:pic>
      <p:pic>
        <p:nvPicPr>
          <p:cNvPr id="29700" name="Picture 4" descr="Puzkarapuz.org скачать для детей и родителей развивающие обучающие мультфильмы фильмы игры книги журналы раскраски релизы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672408" cy="402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148064" y="5445224"/>
            <a:ext cx="360000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1" i="0" u="none" strike="noStrike" kern="1200" spc="5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ЛЕНИВЫЙ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23528" y="5445224"/>
            <a:ext cx="3600000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ТРУДОЛЮБИВЫЙ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Z:\1272337535_screenhunter_09-apr.-27-06.45[1].gif"/>
          <p:cNvPicPr>
            <a:picLocks noChangeAspect="1" noChangeArrowheads="1"/>
          </p:cNvPicPr>
          <p:nvPr/>
        </p:nvPicPr>
        <p:blipFill>
          <a:blip r:embed="rId2" cstate="print"/>
          <a:srcRect l="1935" t="-463"/>
          <a:stretch>
            <a:fillRect/>
          </a:stretch>
        </p:blipFill>
        <p:spPr bwMode="auto">
          <a:xfrm>
            <a:off x="346808" y="620688"/>
            <a:ext cx="807064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724128" y="5949280"/>
            <a:ext cx="288000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5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ПОКУПАТЕЛЬ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71600" y="5949280"/>
            <a:ext cx="2880000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ПРОДАВЕЦ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Z:\Белобок по одному\1.jpg"/>
          <p:cNvPicPr>
            <a:picLocks noChangeAspect="1" noChangeArrowheads="1"/>
          </p:cNvPicPr>
          <p:nvPr/>
        </p:nvPicPr>
        <p:blipFill>
          <a:blip r:embed="rId2" cstate="print"/>
          <a:srcRect l="1239" t="3552" r="1239" b="21170"/>
          <a:stretch>
            <a:fillRect/>
          </a:stretch>
        </p:blipFill>
        <p:spPr bwMode="auto">
          <a:xfrm>
            <a:off x="323528" y="548680"/>
            <a:ext cx="8409615" cy="4595952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187624" y="5445224"/>
            <a:ext cx="2160000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</a:t>
            </a:r>
          </a:p>
          <a:p>
            <a:pPr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508104" y="5445224"/>
            <a:ext cx="216000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МАЛО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азница между богатыми и бедными, в чем же он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63688" y="188640"/>
            <a:ext cx="612068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899832" y="6093296"/>
            <a:ext cx="2160000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богатый</a:t>
            </a:r>
          </a:p>
          <a:p>
            <a:pPr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444208" y="6021288"/>
            <a:ext cx="216000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БЕДНЫЙ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russkova\Рабочий стол\ЯРмарка\4405386-09542ebc6f6bdee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3600400" cy="3671931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42900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547664" y="5805264"/>
            <a:ext cx="2160000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</a:t>
            </a:r>
          </a:p>
          <a:p>
            <a:pPr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084168" y="5805264"/>
            <a:ext cx="2160000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ДЕШЕВО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russkova\Рабочий стол\ЯРмарка\6477148_myscan-20110629-00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113" y="188640"/>
            <a:ext cx="7341287" cy="5805264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496" y="1268760"/>
            <a:ext cx="1800200" cy="7200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ДОХОД 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948264" y="1196752"/>
            <a:ext cx="2124424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Documents and Settings\russkova\Рабочий стол\ЯРмарка\aaaa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129684"/>
            <a:ext cx="1800200" cy="172831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588224" y="3501008"/>
            <a:ext cx="2483768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РОЗНИЦА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660232" y="5805344"/>
            <a:ext cx="2375944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КОПИТЬ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816" y="3429000"/>
            <a:ext cx="2375944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ОПТ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07504" y="5805344"/>
            <a:ext cx="2592288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ТРАТИТЬ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russkova\Рабочий стол\ЯРмар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640960" cy="575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russkova\Рабочий стол\ЯРмарка\2214570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1872208" cy="2176986"/>
          </a:xfrm>
          <a:prstGeom prst="rect">
            <a:avLst/>
          </a:prstGeom>
          <a:noFill/>
        </p:spPr>
      </p:pic>
      <p:pic>
        <p:nvPicPr>
          <p:cNvPr id="2050" name="Picture 2" descr="Z:\Белобок по одному\3.3.png"/>
          <p:cNvPicPr>
            <a:picLocks noChangeAspect="1" noChangeArrowheads="1"/>
          </p:cNvPicPr>
          <p:nvPr/>
        </p:nvPicPr>
        <p:blipFill>
          <a:blip r:embed="rId4" cstate="print"/>
          <a:srcRect l="18113" t="13242" r="14127" b="25495"/>
          <a:stretch>
            <a:fillRect/>
          </a:stretch>
        </p:blipFill>
        <p:spPr bwMode="auto">
          <a:xfrm>
            <a:off x="7452320" y="5516675"/>
            <a:ext cx="1368152" cy="1341325"/>
          </a:xfrm>
          <a:prstGeom prst="rect">
            <a:avLst/>
          </a:prstGeom>
          <a:noFill/>
        </p:spPr>
      </p:pic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2627784" y="5821288"/>
            <a:ext cx="4752528" cy="1036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Ярмарку мы закрываем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 на чай всех приглашаем!</a:t>
            </a:r>
          </a:p>
          <a:p>
            <a:endParaRPr lang="ru-RU" dirty="0"/>
          </a:p>
        </p:txBody>
      </p:sp>
      <p:pic>
        <p:nvPicPr>
          <p:cNvPr id="2051" name="Picture 3" descr="C:\Documents and Settings\russkova\Рабочий стол\ЯРмарка\Bearline3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43625"/>
            <a:ext cx="2543175" cy="7143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Documents and Settings\russkova\Рабочий стол\ЯРмар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416" y="685056"/>
            <a:ext cx="9259416" cy="617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Все записи с тегом солнце в дневниках Знaкомства однокласники общ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4104456" cy="3359519"/>
          </a:xfrm>
          <a:prstGeom prst="rect">
            <a:avLst/>
          </a:prstGeom>
          <a:noFill/>
        </p:spPr>
      </p:pic>
      <p:pic>
        <p:nvPicPr>
          <p:cNvPr id="14338" name="Picture 2" descr="Погодные условия, погода Gif анимация, аватары, скачать анимацию, анимация для сайта, форума, блог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0753"/>
            <a:ext cx="1656184" cy="148846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oins Money clip art Free Vector / 4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340768"/>
            <a:ext cx="5715000" cy="5286375"/>
          </a:xfrm>
          <a:prstGeom prst="rect">
            <a:avLst/>
          </a:prstGeom>
          <a:noFill/>
        </p:spPr>
      </p:pic>
      <p:pic>
        <p:nvPicPr>
          <p:cNvPr id="14338" name="Picture 2" descr="Деньги и золото картинки gif анимации смайлики рисунки аватарки Деньги и золото скачать бесплатно - Предметы и вещи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2286000" cy="3048001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3826768" cy="24482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Бывают они медные,</a:t>
            </a:r>
          </a:p>
          <a:p>
            <a:pPr>
              <a:buNone/>
            </a:pPr>
            <a:r>
              <a:rPr lang="ru-RU" dirty="0" smtClean="0"/>
              <a:t>Блестящие, бумажные,</a:t>
            </a:r>
          </a:p>
          <a:p>
            <a:pPr>
              <a:buNone/>
            </a:pPr>
            <a:r>
              <a:rPr lang="ru-RU" dirty="0" smtClean="0"/>
              <a:t>Но для любого из людей,</a:t>
            </a:r>
          </a:p>
          <a:p>
            <a:pPr>
              <a:buNone/>
            </a:pPr>
            <a:r>
              <a:rPr lang="ru-RU" dirty="0" smtClean="0"/>
              <a:t>Поверьте, очень важные!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771800" y="2132856"/>
            <a:ext cx="1440160" cy="13681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Деньги,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монеты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russkova\Рабочий стол\ЯРмарка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Развитие детей. Онлайн игры. Сказки. Раскраски. Алфавит. Карточки. Математика. Здоровье. - Part 7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509120"/>
            <a:ext cx="2864488" cy="2348880"/>
          </a:xfrm>
          <a:prstGeom prst="rect">
            <a:avLst/>
          </a:prstGeom>
          <a:noFill/>
        </p:spPr>
      </p:pic>
      <p:pic>
        <p:nvPicPr>
          <p:cNvPr id="2058" name="Picture 10" descr="Буратино анимашка - анимационные фото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140968"/>
            <a:ext cx="2843808" cy="3554760"/>
          </a:xfrm>
          <a:prstGeom prst="rect">
            <a:avLst/>
          </a:prstGeom>
          <a:noFill/>
        </p:spPr>
      </p:pic>
      <p:pic>
        <p:nvPicPr>
          <p:cNvPr id="2066" name="Picture 18" descr="Изба-Читальня - Архив фрагментов номеров - 2007 - Выпуск 12 - День рождения кота Матроск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6660" y="4437112"/>
            <a:ext cx="289733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3"/>
          <p:cNvSpPr>
            <a:spLocks noGrp="1"/>
          </p:cNvSpPr>
          <p:nvPr>
            <p:ph idx="1"/>
          </p:nvPr>
        </p:nvSpPr>
        <p:spPr>
          <a:xfrm>
            <a:off x="6228184" y="1916832"/>
            <a:ext cx="2843808" cy="23328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rgbClr val="602E04"/>
                </a:solidFill>
              </a:rPr>
              <a:t>Назовите героев сказок, мультфильмов, которые покупали, продавали, менялись, собирали или копили деньги</a:t>
            </a:r>
            <a:endParaRPr lang="ru-RU" dirty="0">
              <a:solidFill>
                <a:srgbClr val="602E04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Пряники Картин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573016"/>
            <a:ext cx="2339752" cy="1860103"/>
          </a:xfrm>
          <a:prstGeom prst="rect">
            <a:avLst/>
          </a:prstGeom>
          <a:noFill/>
        </p:spPr>
      </p:pic>
      <p:pic>
        <p:nvPicPr>
          <p:cNvPr id="13322" name="Picture 10" descr="C:\Documents and Settings\russkova\Рабочий стол\ЯРмарка\gingerbread_man_walking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21088"/>
            <a:ext cx="1687624" cy="2636912"/>
          </a:xfrm>
          <a:prstGeom prst="rect">
            <a:avLst/>
          </a:prstGeom>
          <a:noFill/>
        </p:spPr>
      </p:pic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1619672" y="4725144"/>
            <a:ext cx="3528392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Пришла Муха на базар</a:t>
            </a:r>
          </a:p>
          <a:p>
            <a:pPr>
              <a:buNone/>
            </a:pPr>
            <a:r>
              <a:rPr lang="ru-RU" dirty="0" smtClean="0"/>
              <a:t>Покупать себе товар.</a:t>
            </a:r>
          </a:p>
          <a:p>
            <a:endParaRPr lang="ru-RU" dirty="0"/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2411760" y="5373216"/>
            <a:ext cx="6624736" cy="1412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Пряники расписные,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Мятные, ароматные!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чаю душистому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Угощенье знатное!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7" name="Picture 5" descr="C:\Documents and Settings\russkova\Рабочий стол\ЯРмарка\154a320f880a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0075">
            <a:off x="5256356" y="3662793"/>
            <a:ext cx="1343546" cy="1289804"/>
          </a:xfrm>
          <a:prstGeom prst="rect">
            <a:avLst/>
          </a:prstGeom>
          <a:noFill/>
        </p:spPr>
      </p:pic>
      <p:pic>
        <p:nvPicPr>
          <p:cNvPr id="13314" name="Picture 2" descr="Блог LittlePinkStar - В ГОРОДЕ.R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514875"/>
            <a:ext cx="4104456" cy="1298501"/>
          </a:xfrm>
          <a:prstGeom prst="rect">
            <a:avLst/>
          </a:prstGeom>
          <a:noFill/>
        </p:spPr>
      </p:pic>
      <p:pic>
        <p:nvPicPr>
          <p:cNvPr id="13321" name="Picture 9" descr="http://img-fotki.yandex.ru/get/5812/89635038.61a/0_6fb40_54a00c76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052736"/>
            <a:ext cx="300678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>
            <a:spLocks noGrp="1"/>
          </p:cNvSpPr>
          <p:nvPr>
            <p:ph idx="1"/>
          </p:nvPr>
        </p:nvSpPr>
        <p:spPr>
          <a:xfrm>
            <a:off x="35496" y="5445224"/>
            <a:ext cx="9108504" cy="136815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Наши матрешки – загляденье,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Всем гостям на удивление.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Только их поставишь в ряд –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Будут петь семь дней подряд!</a:t>
            </a:r>
          </a:p>
          <a:p>
            <a:endParaRPr lang="ru-RU" dirty="0"/>
          </a:p>
        </p:txBody>
      </p:sp>
      <p:pic>
        <p:nvPicPr>
          <p:cNvPr id="12291" name="Picture 3" descr="C:\Documents and Settings\russkova\Рабочий стол\ЯРмарка\267c9f6c6fb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661248"/>
            <a:ext cx="1008112" cy="1008112"/>
          </a:xfrm>
          <a:prstGeom prst="rect">
            <a:avLst/>
          </a:prstGeom>
          <a:noFill/>
        </p:spPr>
      </p:pic>
      <p:pic>
        <p:nvPicPr>
          <p:cNvPr id="12298" name="Picture 10" descr="http://img-fotki.yandex.ru/get/7/36014149.b6/0_6fd67_abe09864_XL"/>
          <p:cNvPicPr>
            <a:picLocks noChangeAspect="1" noChangeArrowheads="1"/>
          </p:cNvPicPr>
          <p:nvPr/>
        </p:nvPicPr>
        <p:blipFill>
          <a:blip r:embed="rId3" cstate="print"/>
          <a:srcRect l="9064" t="5442" r="3920" b="10726"/>
          <a:stretch>
            <a:fillRect/>
          </a:stretch>
        </p:blipFill>
        <p:spPr bwMode="auto">
          <a:xfrm>
            <a:off x="611560" y="764704"/>
            <a:ext cx="7272808" cy="46682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russkova\Рабочий стол\ЯРмарка\403801_original[1].jpg"/>
          <p:cNvPicPr>
            <a:picLocks noChangeAspect="1" noChangeArrowheads="1"/>
          </p:cNvPicPr>
          <p:nvPr/>
        </p:nvPicPr>
        <p:blipFill>
          <a:blip r:embed="rId2" cstate="print"/>
          <a:srcRect t="51363"/>
          <a:stretch>
            <a:fillRect/>
          </a:stretch>
        </p:blipFill>
        <p:spPr bwMode="auto">
          <a:xfrm>
            <a:off x="0" y="-31795"/>
            <a:ext cx="9144000" cy="569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7"/>
          <p:cNvSpPr>
            <a:spLocks noGrp="1"/>
          </p:cNvSpPr>
          <p:nvPr>
            <p:ph idx="1"/>
          </p:nvPr>
        </p:nvSpPr>
        <p:spPr>
          <a:xfrm>
            <a:off x="107504" y="5373216"/>
            <a:ext cx="8928992" cy="1496143"/>
          </a:xfrm>
          <a:solidFill>
            <a:srgbClr val="F8A45E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Я мед душистый поставляю,</a:t>
            </a:r>
          </a:p>
          <a:p>
            <a:pPr>
              <a:buNone/>
            </a:pPr>
            <a:r>
              <a:rPr lang="ru-RU" dirty="0" smtClean="0"/>
              <a:t>Всех зверей я им снабжаю.</a:t>
            </a:r>
          </a:p>
          <a:p>
            <a:pPr>
              <a:buNone/>
            </a:pPr>
            <a:r>
              <a:rPr lang="ru-RU" dirty="0" smtClean="0"/>
              <a:t>Ценился мед во все века,</a:t>
            </a:r>
          </a:p>
          <a:p>
            <a:pPr>
              <a:buNone/>
            </a:pPr>
            <a:r>
              <a:rPr lang="ru-RU" dirty="0" smtClean="0"/>
              <a:t>Везли его издалека.</a:t>
            </a:r>
          </a:p>
          <a:p>
            <a:pPr>
              <a:buNone/>
            </a:pPr>
            <a:r>
              <a:rPr lang="ru-RU" dirty="0" smtClean="0"/>
              <a:t>Продукт для взрослых и детей.</a:t>
            </a:r>
          </a:p>
          <a:p>
            <a:pPr>
              <a:buNone/>
            </a:pPr>
            <a:r>
              <a:rPr lang="ru-RU" dirty="0" smtClean="0"/>
              <a:t>Вкус лета в нем, цветов, полей!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Z:\Белобок по одному\1.1.png"/>
          <p:cNvPicPr>
            <a:picLocks noChangeAspect="1" noChangeArrowheads="1"/>
          </p:cNvPicPr>
          <p:nvPr/>
        </p:nvPicPr>
        <p:blipFill>
          <a:blip r:embed="rId3" cstate="print"/>
          <a:srcRect l="4964" t="5662" r="17666" b="20441"/>
          <a:stretch>
            <a:fillRect/>
          </a:stretch>
        </p:blipFill>
        <p:spPr bwMode="auto">
          <a:xfrm>
            <a:off x="7020272" y="5439335"/>
            <a:ext cx="1728192" cy="1418665"/>
          </a:xfrm>
          <a:prstGeom prst="rect">
            <a:avLst/>
          </a:prstGeom>
          <a:noFill/>
        </p:spPr>
      </p:pic>
      <p:pic>
        <p:nvPicPr>
          <p:cNvPr id="11269" name="Picture 5" descr="Мишки Gif анимация, аватары, скачать анимацию, анимация для сайта, форума, блог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925304"/>
            <a:ext cx="1297110" cy="19326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8"/>
          <p:cNvSpPr>
            <a:spLocks noGrp="1"/>
          </p:cNvSpPr>
          <p:nvPr>
            <p:ph idx="1"/>
          </p:nvPr>
        </p:nvSpPr>
        <p:spPr>
          <a:xfrm>
            <a:off x="2411760" y="5632649"/>
            <a:ext cx="6732240" cy="11807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Вот платочки расписные,</a:t>
            </a:r>
          </a:p>
          <a:p>
            <a:pPr>
              <a:buNone/>
            </a:pPr>
            <a:r>
              <a:rPr lang="ru-RU" dirty="0" smtClean="0"/>
              <a:t>Уголочки золотые,</a:t>
            </a:r>
          </a:p>
          <a:p>
            <a:pPr>
              <a:buNone/>
            </a:pPr>
            <a:r>
              <a:rPr lang="ru-RU" dirty="0" smtClean="0"/>
              <a:t>По краям узоры</a:t>
            </a:r>
          </a:p>
          <a:p>
            <a:pPr>
              <a:buNone/>
            </a:pPr>
            <a:r>
              <a:rPr lang="ru-RU" dirty="0" smtClean="0"/>
              <a:t>Привлекают взоры.</a:t>
            </a:r>
          </a:p>
          <a:p>
            <a:endParaRPr lang="ru-RU" dirty="0"/>
          </a:p>
        </p:txBody>
      </p:sp>
      <p:pic>
        <p:nvPicPr>
          <p:cNvPr id="10250" name="Picture 10" descr="Павлопосадские платки &quot; Blog Archive &quot; Платок Южная ночь 148-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69504">
            <a:off x="5415303" y="455880"/>
            <a:ext cx="3227410" cy="3227410"/>
          </a:xfrm>
          <a:prstGeom prst="rect">
            <a:avLst/>
          </a:prstGeom>
          <a:noFill/>
        </p:spPr>
      </p:pic>
      <p:pic>
        <p:nvPicPr>
          <p:cNvPr id="10254" name="Picture 14" descr="Незнаком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48680"/>
            <a:ext cx="3276872" cy="3276872"/>
          </a:xfrm>
          <a:prstGeom prst="rect">
            <a:avLst/>
          </a:prstGeom>
          <a:noFill/>
        </p:spPr>
      </p:pic>
      <p:pic>
        <p:nvPicPr>
          <p:cNvPr id="10244" name="Picture 4" descr="Стена ВКонтакт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414">
            <a:off x="3027693" y="1243342"/>
            <a:ext cx="2709315" cy="3482477"/>
          </a:xfrm>
          <a:prstGeom prst="rect">
            <a:avLst/>
          </a:prstGeom>
          <a:noFill/>
        </p:spPr>
      </p:pic>
      <p:pic>
        <p:nvPicPr>
          <p:cNvPr id="10248" name="Picture 8" descr="Прочее Gif анимация, аватары, скачать анимацию, анимация для сайта, форума, блог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85035">
            <a:off x="2278399" y="4295323"/>
            <a:ext cx="2034942" cy="1303635"/>
          </a:xfrm>
          <a:prstGeom prst="rect">
            <a:avLst/>
          </a:prstGeom>
          <a:noFill/>
        </p:spPr>
      </p:pic>
      <p:pic>
        <p:nvPicPr>
          <p:cNvPr id="10256" name="Picture 16" descr="C:\Documents and Settings\russkova\Рабочий стол\ЯРмарка\0010-010-Muzyka-vesjolaja-shutlivaja-smeshnaja-radostnaja-igrivaja-zadornaja-zhivaja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8125"/>
            <a:ext cx="2386013" cy="2809875"/>
          </a:xfrm>
          <a:prstGeom prst="rect">
            <a:avLst/>
          </a:prstGeom>
          <a:noFill/>
        </p:spPr>
      </p:pic>
      <p:pic>
        <p:nvPicPr>
          <p:cNvPr id="1027" name="Picture 3" descr="Z:\Белобок по одному\4.4.png"/>
          <p:cNvPicPr>
            <a:picLocks noChangeAspect="1" noChangeArrowheads="1"/>
          </p:cNvPicPr>
          <p:nvPr/>
        </p:nvPicPr>
        <p:blipFill>
          <a:blip r:embed="rId7" cstate="print"/>
          <a:srcRect l="15087" b="26667"/>
          <a:stretch>
            <a:fillRect/>
          </a:stretch>
        </p:blipFill>
        <p:spPr bwMode="auto">
          <a:xfrm>
            <a:off x="5148064" y="4869160"/>
            <a:ext cx="1390140" cy="1547665"/>
          </a:xfrm>
          <a:prstGeom prst="rect">
            <a:avLst/>
          </a:prstGeom>
          <a:noFill/>
        </p:spPr>
      </p:pic>
      <p:pic>
        <p:nvPicPr>
          <p:cNvPr id="14338" name="Picture 2" descr="Русские народные кукл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516216" y="2276872"/>
            <a:ext cx="2857500" cy="44767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9"/>
          <p:cNvSpPr>
            <a:spLocks noGrp="1"/>
          </p:cNvSpPr>
          <p:nvPr>
            <p:ph idx="1"/>
          </p:nvPr>
        </p:nvSpPr>
        <p:spPr>
          <a:xfrm>
            <a:off x="1537320" y="88033"/>
            <a:ext cx="3322712" cy="247687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Покупайте сладости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Для ребячьей радости!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любят мармелад,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Шоколадные конфеты,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Торты, слойки и печенье,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Крем, домашнее варенье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хрустящие орешки, –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Будут рады сладкоежки.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Picture 2" descr="C:\Documents and Settings\russkova\Рабочий стол\ЯРмарка\106377226_1382533653_75322ss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6040"/>
            <a:ext cx="2843808" cy="4151960"/>
          </a:xfrm>
          <a:prstGeom prst="rect">
            <a:avLst/>
          </a:prstGeom>
          <a:noFill/>
        </p:spPr>
      </p:pic>
      <p:pic>
        <p:nvPicPr>
          <p:cNvPr id="9244" name="Picture 28" descr="Коричневая шоколадка - Канал профессиональных фотограф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84022"/>
            <a:ext cx="1872208" cy="1557469"/>
          </a:xfrm>
          <a:prstGeom prst="rect">
            <a:avLst/>
          </a:prstGeom>
          <a:noFill/>
        </p:spPr>
      </p:pic>
      <p:pic>
        <p:nvPicPr>
          <p:cNvPr id="9240" name="Picture 24" descr="Сколько у вас аккаунтов? / Опросы Табуна / Табун - место, где пасутся брон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861048"/>
            <a:ext cx="2045197" cy="1728192"/>
          </a:xfrm>
          <a:prstGeom prst="rect">
            <a:avLst/>
          </a:prstGeom>
          <a:noFill/>
        </p:spPr>
      </p:pic>
      <p:pic>
        <p:nvPicPr>
          <p:cNvPr id="9238" name="Picture 22" descr="Суфаэль мол-шок десерт 1/2кг (конфеты) / АККОНД / Конфеты / Каталог продукции Оптовая продажа конфет и кондитерских изделий в 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564905"/>
            <a:ext cx="2083087" cy="1080120"/>
          </a:xfrm>
          <a:prstGeom prst="rect">
            <a:avLst/>
          </a:prstGeom>
          <a:noFill/>
        </p:spPr>
      </p:pic>
      <p:pic>
        <p:nvPicPr>
          <p:cNvPr id="9236" name="Picture 20" descr="Зонт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924944"/>
            <a:ext cx="3600400" cy="2832317"/>
          </a:xfrm>
          <a:prstGeom prst="rect">
            <a:avLst/>
          </a:prstGeom>
          <a:noFill/>
        </p:spPr>
      </p:pic>
      <p:pic>
        <p:nvPicPr>
          <p:cNvPr id="9234" name="Picture 18" descr="Конфеты Сла*вян*ка, Ак*конд, Озер*ский суве*нир и др. сладости - Форум совместных покупок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6184311"/>
            <a:ext cx="1368152" cy="673689"/>
          </a:xfrm>
          <a:prstGeom prst="rect">
            <a:avLst/>
          </a:prstGeom>
          <a:noFill/>
        </p:spPr>
      </p:pic>
      <p:pic>
        <p:nvPicPr>
          <p:cNvPr id="9232" name="Picture 16" descr="The Best Guide О бренде &quot;Победа вкуса&quot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4841775"/>
            <a:ext cx="2304256" cy="2016225"/>
          </a:xfrm>
          <a:prstGeom prst="rect">
            <a:avLst/>
          </a:prstGeom>
          <a:noFill/>
        </p:spPr>
      </p:pic>
      <p:pic>
        <p:nvPicPr>
          <p:cNvPr id="9230" name="Picture 14" descr="золотая лилия. на развес и другое. Фотоальбом участника verynchik на 7я.ру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888221"/>
            <a:ext cx="1368152" cy="969779"/>
          </a:xfrm>
          <a:prstGeom prst="rect">
            <a:avLst/>
          </a:prstGeom>
          <a:noFill/>
        </p:spPr>
      </p:pic>
      <p:pic>
        <p:nvPicPr>
          <p:cNvPr id="9218" name="Picture 2" descr="СПКонфеты,шоколад и много вкусностей от Рошен.Сбор к 8марта. * Sevastopol.info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6699" y="5371703"/>
            <a:ext cx="2047875" cy="466726"/>
          </a:xfrm>
          <a:prstGeom prst="rect">
            <a:avLst/>
          </a:prstGeom>
          <a:noFill/>
        </p:spPr>
      </p:pic>
      <p:pic>
        <p:nvPicPr>
          <p:cNvPr id="9220" name="Picture 4" descr="ОФОРМЛЕНИЕ БЛОГА+++ Записи в рубрике +++ОФОРМЛЕНИЕ БЛОГА+++ Время, затраченное на вдохновение, прелюдия к шедевру. : LiveIntern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2132856"/>
            <a:ext cx="1905000" cy="952500"/>
          </a:xfrm>
          <a:prstGeom prst="rect">
            <a:avLst/>
          </a:prstGeom>
          <a:noFill/>
        </p:spPr>
      </p:pic>
      <p:pic>
        <p:nvPicPr>
          <p:cNvPr id="9222" name="Picture 6" descr="ОФОРМЛЕНИЕ БЛОГА+++ Записи в рубрике +++ОФОРМЛЕНИЕ БЛОГА+++ Время, затраченное на вдохновение, прелюдия к шедевру. : LiveInterne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5229200"/>
            <a:ext cx="1905000" cy="952500"/>
          </a:xfrm>
          <a:prstGeom prst="rect">
            <a:avLst/>
          </a:prstGeom>
          <a:noFill/>
        </p:spPr>
      </p:pic>
      <p:pic>
        <p:nvPicPr>
          <p:cNvPr id="9217" name="Picture 1" descr="Z:\Белобок по одному\5.5.png"/>
          <p:cNvPicPr>
            <a:picLocks noChangeAspect="1" noChangeArrowheads="1"/>
          </p:cNvPicPr>
          <p:nvPr/>
        </p:nvPicPr>
        <p:blipFill>
          <a:blip r:embed="rId12" cstate="print"/>
          <a:srcRect l="19059" t="14700" r="16042" b="16817"/>
          <a:stretch>
            <a:fillRect/>
          </a:stretch>
        </p:blipFill>
        <p:spPr bwMode="auto">
          <a:xfrm>
            <a:off x="6876256" y="2306783"/>
            <a:ext cx="1944216" cy="191430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232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ГАОУ СПО "ВСПК"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senogonova</dc:creator>
  <cp:lastModifiedBy>User</cp:lastModifiedBy>
  <cp:revision>112</cp:revision>
  <dcterms:created xsi:type="dcterms:W3CDTF">2014-12-01T13:02:09Z</dcterms:created>
  <dcterms:modified xsi:type="dcterms:W3CDTF">2020-12-04T09:47:31Z</dcterms:modified>
</cp:coreProperties>
</file>