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44"/>
  </p:notesMasterIdLst>
  <p:sldIdLst>
    <p:sldId id="347" r:id="rId4"/>
    <p:sldId id="263" r:id="rId5"/>
    <p:sldId id="348" r:id="rId6"/>
    <p:sldId id="286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5" r:id="rId31"/>
    <p:sldId id="374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2E"/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0" y="228600"/>
            <a:ext cx="7391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познавательному развитию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0" y="914400"/>
            <a:ext cx="8153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«Поход в магазин школьных принадлежностей»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38800"/>
            <a:ext cx="3581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МКДОУ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 15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Морозова Л.В.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«Будем денежки считать»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75438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Один, два, три, четыре, пять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денежки считать,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 два оплатим дом,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Дом, в котором мы живем.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 монетка - одежду купить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четвертую монетку купим есть и пить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пятую пока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Спрячем на донышке кошелька!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«Три копейки на покупку»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Маму в магазин провожает сын,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Три копейки ей дает: Вот!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Купи мне самолет.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А еще ружье, лопатку,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Танк, лошадку, шоколадку,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Самосвал, тетради, краски,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Маски, сказки и салазки!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Постарайся не забыть!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          А на сдачу можешь даже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              И свистульку мне купить…</a:t>
            </a:r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endParaRPr lang="ru-RU" dirty="0"/>
          </a:p>
        </p:txBody>
      </p:sp>
      <p:pic>
        <p:nvPicPr>
          <p:cNvPr id="4" name="Рисунок 3" descr="240_F_80667839_bqX3O6fYoFDxyZsMXCZ2m4QTElsKu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70332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0f9004728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1905000" cy="190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0f9004728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981200" cy="1981200"/>
          </a:xfrm>
        </p:spPr>
      </p:pic>
      <p:pic>
        <p:nvPicPr>
          <p:cNvPr id="5" name="Рисунок 4" descr="11d3822e28afb63764486dbae62a47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447800"/>
            <a:ext cx="1909354" cy="202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0f9004728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981200" cy="1981200"/>
          </a:xfrm>
        </p:spPr>
      </p:pic>
      <p:pic>
        <p:nvPicPr>
          <p:cNvPr id="5" name="Рисунок 4" descr="11d3822e28afb63764486dbae62a47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1939832" cy="2057399"/>
          </a:xfrm>
          <a:prstGeom prst="rect">
            <a:avLst/>
          </a:prstGeom>
        </p:spPr>
      </p:pic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0f9004728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981200" cy="1981200"/>
          </a:xfrm>
        </p:spPr>
      </p:pic>
      <p:pic>
        <p:nvPicPr>
          <p:cNvPr id="5" name="Рисунок 4" descr="11d3822e28afb63764486dbae62a47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1939832" cy="2057399"/>
          </a:xfrm>
          <a:prstGeom prst="rect">
            <a:avLst/>
          </a:prstGeom>
        </p:spPr>
      </p:pic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0"/>
            <a:ext cx="2619375" cy="1743075"/>
          </a:xfrm>
          <a:prstGeom prst="rect">
            <a:avLst/>
          </a:prstGeom>
        </p:spPr>
      </p:pic>
      <p:pic>
        <p:nvPicPr>
          <p:cNvPr id="7" name="Рисунок 6" descr="Без названия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419600"/>
            <a:ext cx="261937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0f9004728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981200" cy="1981200"/>
          </a:xfrm>
        </p:spPr>
      </p:pic>
      <p:pic>
        <p:nvPicPr>
          <p:cNvPr id="5" name="Рисунок 4" descr="11d3822e28afb63764486dbae62a47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1939832" cy="2057399"/>
          </a:xfrm>
          <a:prstGeom prst="rect">
            <a:avLst/>
          </a:prstGeom>
        </p:spPr>
      </p:pic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0"/>
            <a:ext cx="2619375" cy="1743075"/>
          </a:xfrm>
          <a:prstGeom prst="rect">
            <a:avLst/>
          </a:prstGeom>
        </p:spPr>
      </p:pic>
      <p:pic>
        <p:nvPicPr>
          <p:cNvPr id="7" name="Рисунок 6" descr="Без названия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419600"/>
            <a:ext cx="2619375" cy="1828800"/>
          </a:xfrm>
          <a:prstGeom prst="rect">
            <a:avLst/>
          </a:prstGeom>
        </p:spPr>
      </p:pic>
      <p:pic>
        <p:nvPicPr>
          <p:cNvPr id="8" name="Рисунок 7" descr="de45d1544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419600"/>
            <a:ext cx="27432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ak-narisovat-staka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513633" cy="167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ak-narisovat-staka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2627889" cy="1752600"/>
          </a:xfrm>
        </p:spPr>
      </p:pic>
      <p:pic>
        <p:nvPicPr>
          <p:cNvPr id="4" name="Рисунок 3" descr="pre_backdraf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2514600" cy="175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ak-narisovat-staka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2627889" cy="1752600"/>
          </a:xfrm>
        </p:spPr>
      </p:pic>
      <p:pic>
        <p:nvPicPr>
          <p:cNvPr id="4" name="Рисунок 3" descr="pre_backdraf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2514600" cy="1752108"/>
          </a:xfrm>
          <a:prstGeom prst="rect">
            <a:avLst/>
          </a:prstGeom>
        </p:spPr>
      </p:pic>
      <p:pic>
        <p:nvPicPr>
          <p:cNvPr id="5" name="Рисунок 4" descr="azbuka_hatk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47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3208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2400" dirty="0" smtClean="0">
                <a:solidFill>
                  <a:schemeClr val="bg1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 основе интеграции образовательных областей содействовать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  <a:endParaRPr lang="en-US" altLang="ko-KR" sz="2400" dirty="0" smtClean="0">
              <a:solidFill>
                <a:schemeClr val="bg1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37062" y="609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500" dirty="0" smtClean="0">
                <a:solidFill>
                  <a:schemeClr val="bg1"/>
                </a:solidFill>
                <a:ea typeface="굴림" pitchFamily="34" charset="-127"/>
              </a:rPr>
              <a:t>Цель: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ak-narisovat-staka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2627889" cy="1752600"/>
          </a:xfrm>
        </p:spPr>
      </p:pic>
      <p:pic>
        <p:nvPicPr>
          <p:cNvPr id="4" name="Рисунок 3" descr="pre_backdraf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2514600" cy="1752108"/>
          </a:xfrm>
          <a:prstGeom prst="rect">
            <a:avLst/>
          </a:prstGeom>
        </p:spPr>
      </p:pic>
      <p:pic>
        <p:nvPicPr>
          <p:cNvPr id="5" name="Рисунок 4" descr="azbuka_hatk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47800"/>
            <a:ext cx="1905000" cy="1905000"/>
          </a:xfrm>
          <a:prstGeom prst="rect">
            <a:avLst/>
          </a:prstGeom>
        </p:spPr>
      </p:pic>
      <p:pic>
        <p:nvPicPr>
          <p:cNvPr id="7" name="Рисунок 6" descr="1259559116_rrrrry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733800"/>
            <a:ext cx="1776413" cy="243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ak-narisovat-staka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2627889" cy="1752600"/>
          </a:xfrm>
        </p:spPr>
      </p:pic>
      <p:pic>
        <p:nvPicPr>
          <p:cNvPr id="4" name="Рисунок 3" descr="pre_backdraf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2514600" cy="1752108"/>
          </a:xfrm>
          <a:prstGeom prst="rect">
            <a:avLst/>
          </a:prstGeom>
        </p:spPr>
      </p:pic>
      <p:pic>
        <p:nvPicPr>
          <p:cNvPr id="5" name="Рисунок 4" descr="azbuka_hatk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47800"/>
            <a:ext cx="1905000" cy="1905000"/>
          </a:xfrm>
          <a:prstGeom prst="rect">
            <a:avLst/>
          </a:prstGeom>
        </p:spPr>
      </p:pic>
      <p:pic>
        <p:nvPicPr>
          <p:cNvPr id="7" name="Рисунок 6" descr="1259559116_rrrrry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733800"/>
            <a:ext cx="1776413" cy="2432319"/>
          </a:xfrm>
          <a:prstGeom prst="rect">
            <a:avLst/>
          </a:prstGeom>
        </p:spPr>
      </p:pic>
      <p:pic>
        <p:nvPicPr>
          <p:cNvPr id="8" name="Рисунок 7" descr="tv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352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2098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209800" cy="2066925"/>
          </a:xfrm>
          <a:prstGeom prst="rect">
            <a:avLst/>
          </a:prstGeom>
        </p:spPr>
      </p:pic>
      <p:pic>
        <p:nvPicPr>
          <p:cNvPr id="6" name="Рисунок 5" descr="art-2017-01_22-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362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209800" cy="2066925"/>
          </a:xfrm>
          <a:prstGeom prst="rect">
            <a:avLst/>
          </a:prstGeom>
        </p:spPr>
      </p:pic>
      <p:pic>
        <p:nvPicPr>
          <p:cNvPr id="6" name="Рисунок 5" descr="art-2017-01_22-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362200" cy="2438400"/>
          </a:xfrm>
          <a:prstGeom prst="rect">
            <a:avLst/>
          </a:prstGeom>
        </p:spPr>
      </p:pic>
      <p:pic>
        <p:nvPicPr>
          <p:cNvPr id="7" name="Рисунок 6" descr="1_4c6bc6cd4370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14023"/>
            <a:ext cx="3048000" cy="217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209800" cy="2066925"/>
          </a:xfrm>
          <a:prstGeom prst="rect">
            <a:avLst/>
          </a:prstGeom>
        </p:spPr>
      </p:pic>
      <p:pic>
        <p:nvPicPr>
          <p:cNvPr id="6" name="Рисунок 5" descr="art-2017-01_22-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362200" cy="2438400"/>
          </a:xfrm>
          <a:prstGeom prst="rect">
            <a:avLst/>
          </a:prstGeom>
        </p:spPr>
      </p:pic>
      <p:pic>
        <p:nvPicPr>
          <p:cNvPr id="7" name="Рисунок 6" descr="1_4c6bc6cd4370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14023"/>
            <a:ext cx="3048000" cy="2176462"/>
          </a:xfrm>
          <a:prstGeom prst="rect">
            <a:avLst/>
          </a:prstGeom>
        </p:spPr>
      </p:pic>
      <p:pic>
        <p:nvPicPr>
          <p:cNvPr id="8" name="Рисунок 7" descr="20067fc7ca66846ad9ca0f7f93daa4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3962400"/>
            <a:ext cx="22860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19375" cy="1743075"/>
          </a:xfrm>
        </p:spPr>
      </p:pic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0"/>
            <a:ext cx="2209800" cy="2066925"/>
          </a:xfrm>
          <a:prstGeom prst="rect">
            <a:avLst/>
          </a:prstGeom>
        </p:spPr>
      </p:pic>
      <p:pic>
        <p:nvPicPr>
          <p:cNvPr id="6" name="Рисунок 5" descr="art-2017-01_22-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362200" cy="2438400"/>
          </a:xfrm>
          <a:prstGeom prst="rect">
            <a:avLst/>
          </a:prstGeom>
        </p:spPr>
      </p:pic>
      <p:pic>
        <p:nvPicPr>
          <p:cNvPr id="7" name="Рисунок 6" descr="1_4c6bc6cd4370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14023"/>
            <a:ext cx="3048000" cy="2176462"/>
          </a:xfrm>
          <a:prstGeom prst="rect">
            <a:avLst/>
          </a:prstGeom>
        </p:spPr>
      </p:pic>
      <p:pic>
        <p:nvPicPr>
          <p:cNvPr id="8" name="Рисунок 7" descr="20067fc7ca66846ad9ca0f7f93daa4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3962400"/>
            <a:ext cx="2286000" cy="1857375"/>
          </a:xfrm>
          <a:prstGeom prst="rect">
            <a:avLst/>
          </a:prstGeom>
        </p:spPr>
      </p:pic>
      <p:pic>
        <p:nvPicPr>
          <p:cNvPr id="9" name="Рисунок 8" descr="94684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886200"/>
            <a:ext cx="2819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развитие: формировать понятия деньги, доход, расход, экономия, капитал, заработная плата. Развивать внимание, память, мышление и воображение.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 воспитывать у детей бережливость, желание помогать родителям экономить семейный бюджет.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Речевое развитие: развивать связную речь, активизировать и расширять словарный запас детей.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 использование музыкальных композиций для создания эмоционального фона и положительного настроя на занятии.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развитие: развивать двигательную активность детей,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формировать умение соблюдать правила подвижной игры.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  <p:pic>
        <p:nvPicPr>
          <p:cNvPr id="5" name="Рисунок 4" descr="Без названия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205739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  <p:pic>
        <p:nvPicPr>
          <p:cNvPr id="5" name="Рисунок 4" descr="Без названия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2057399" cy="2133600"/>
          </a:xfrm>
          <a:prstGeom prst="rect">
            <a:avLst/>
          </a:prstGeom>
        </p:spPr>
      </p:pic>
      <p:pic>
        <p:nvPicPr>
          <p:cNvPr id="7" name="Рисунок 6" descr="Без названия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75" y="1447800"/>
            <a:ext cx="19907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  <p:pic>
        <p:nvPicPr>
          <p:cNvPr id="5" name="Рисунок 4" descr="Без названия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2057399" cy="2133600"/>
          </a:xfrm>
          <a:prstGeom prst="rect">
            <a:avLst/>
          </a:prstGeom>
        </p:spPr>
      </p:pic>
      <p:pic>
        <p:nvPicPr>
          <p:cNvPr id="7" name="Рисунок 6" descr="Без названия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75" y="1447800"/>
            <a:ext cx="1990725" cy="2143125"/>
          </a:xfrm>
          <a:prstGeom prst="rect">
            <a:avLst/>
          </a:prstGeom>
        </p:spPr>
      </p:pic>
      <p:pic>
        <p:nvPicPr>
          <p:cNvPr id="8" name="Рисунок 7" descr="01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810000"/>
            <a:ext cx="2014537" cy="240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  <p:pic>
        <p:nvPicPr>
          <p:cNvPr id="5" name="Рисунок 4" descr="Без названия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2057399" cy="2133600"/>
          </a:xfrm>
          <a:prstGeom prst="rect">
            <a:avLst/>
          </a:prstGeom>
        </p:spPr>
      </p:pic>
      <p:pic>
        <p:nvPicPr>
          <p:cNvPr id="7" name="Рисунок 6" descr="Без названия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75" y="1447800"/>
            <a:ext cx="1990725" cy="2143125"/>
          </a:xfrm>
          <a:prstGeom prst="rect">
            <a:avLst/>
          </a:prstGeom>
        </p:spPr>
      </p:pic>
      <p:pic>
        <p:nvPicPr>
          <p:cNvPr id="8" name="Рисунок 7" descr="01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810000"/>
            <a:ext cx="2014537" cy="2403026"/>
          </a:xfrm>
          <a:prstGeom prst="rect">
            <a:avLst/>
          </a:prstGeom>
        </p:spPr>
      </p:pic>
      <p:pic>
        <p:nvPicPr>
          <p:cNvPr id="9" name="Рисунок 8" descr="2019-Весна-осень-Белый-High-Solid-мода-Детская-обувь-Детей-обувь-детей-холст-обувь-мальчиков-кроссовки-обувь-для-девочек-d3BU4-Новое-Высокое-dp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810000"/>
            <a:ext cx="24384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«Надо и Хочу»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 названия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447801"/>
            <a:ext cx="2057400" cy="2133600"/>
          </a:xfrm>
        </p:spPr>
      </p:pic>
      <p:pic>
        <p:nvPicPr>
          <p:cNvPr id="4" name="Рисунок 3" descr="8cb05d1862fa47adf97f11448de3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1962912" cy="2133600"/>
          </a:xfrm>
          <a:prstGeom prst="rect">
            <a:avLst/>
          </a:prstGeom>
        </p:spPr>
      </p:pic>
      <p:pic>
        <p:nvPicPr>
          <p:cNvPr id="5" name="Рисунок 4" descr="Без названия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2057399" cy="2133600"/>
          </a:xfrm>
          <a:prstGeom prst="rect">
            <a:avLst/>
          </a:prstGeom>
        </p:spPr>
      </p:pic>
      <p:pic>
        <p:nvPicPr>
          <p:cNvPr id="7" name="Рисунок 6" descr="Без названия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75" y="1447800"/>
            <a:ext cx="1990725" cy="2143125"/>
          </a:xfrm>
          <a:prstGeom prst="rect">
            <a:avLst/>
          </a:prstGeom>
        </p:spPr>
      </p:pic>
      <p:pic>
        <p:nvPicPr>
          <p:cNvPr id="8" name="Рисунок 7" descr="01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810000"/>
            <a:ext cx="2014537" cy="2403026"/>
          </a:xfrm>
          <a:prstGeom prst="rect">
            <a:avLst/>
          </a:prstGeom>
        </p:spPr>
      </p:pic>
      <p:pic>
        <p:nvPicPr>
          <p:cNvPr id="9" name="Рисунок 8" descr="2019-Весна-осень-Белый-High-Solid-мода-Детская-обувь-Детей-обувь-детей-холст-обувь-мальчиков-кроссовки-обувь-для-девочек-d3BU4-Новое-Высокое-dp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810000"/>
            <a:ext cx="2438400" cy="1943100"/>
          </a:xfrm>
          <a:prstGeom prst="rect">
            <a:avLst/>
          </a:prstGeom>
        </p:spPr>
      </p:pic>
      <p:pic>
        <p:nvPicPr>
          <p:cNvPr id="10" name="Рисунок 9" descr="w256h2561355246863hom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7338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«Магазины»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550147" cy="2438400"/>
          </a:xfrm>
          <a:prstGeom prst="rect">
            <a:avLst/>
          </a:prstGeom>
          <a:noFill/>
        </p:spPr>
      </p:pic>
      <p:pic>
        <p:nvPicPr>
          <p:cNvPr id="1027" name="Picture 3" descr="C:\Users\user\Pictures\src_4d8a3ef8a2ac9b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419600" cy="247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«Магазины»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471b8bc4f685a4bbbf52a94e79432c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343400" cy="2895600"/>
          </a:xfrm>
          <a:prstGeom prst="rect">
            <a:avLst/>
          </a:prstGeom>
          <a:noFill/>
        </p:spPr>
      </p:pic>
      <p:pic>
        <p:nvPicPr>
          <p:cNvPr id="2051" name="Picture 3" descr="C:\Users\user\Pictures\lep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267200" cy="296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«Магазины»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649907" cy="3124200"/>
          </a:xfrm>
          <a:prstGeom prst="rect">
            <a:avLst/>
          </a:prstGeom>
          <a:noFill/>
        </p:spPr>
      </p:pic>
      <p:pic>
        <p:nvPicPr>
          <p:cNvPr id="3075" name="Picture 3" descr="C:\Users\user\Pictures\и-юстрация-покупате-я-cart-покупка-че-овека-характер-вектора-я-8028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524957" cy="376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«Магазины»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0"/>
            <a:ext cx="9144000" cy="46021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Picture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352800" cy="3552737"/>
          </a:xfrm>
          <a:prstGeom prst="rect">
            <a:avLst/>
          </a:prstGeom>
          <a:noFill/>
        </p:spPr>
      </p:pic>
      <p:pic>
        <p:nvPicPr>
          <p:cNvPr id="4099" name="Picture 3" descr="C:\Users\user\Pictures\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4741536" cy="295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1217vd058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9144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38200"/>
            <a:ext cx="6553200" cy="14478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«Дополни»</a:t>
            </a:r>
            <a:endParaRPr lang="en-US" sz="4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240_F_80667839_bqX3O6fYoFDxyZsMXCZ2m4QTElsKu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541" y="304800"/>
            <a:ext cx="4421458" cy="2971800"/>
          </a:xfrm>
          <a:prstGeom prst="rect">
            <a:avLst/>
          </a:prstGeom>
          <a:noFill/>
        </p:spPr>
      </p:pic>
      <p:pic>
        <p:nvPicPr>
          <p:cNvPr id="1028" name="Picture 4" descr="C:\Users\user\Pictures\15614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126" y="3581400"/>
            <a:ext cx="736787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Pictures\2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1905000" cy="1905000"/>
          </a:xfrm>
          <a:prstGeom prst="rect">
            <a:avLst/>
          </a:prstGeom>
          <a:noFill/>
        </p:spPr>
      </p:pic>
      <p:pic>
        <p:nvPicPr>
          <p:cNvPr id="6148" name="Picture 4" descr="C:\Users\user\Pictures\2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1905000" cy="1905000"/>
          </a:xfrm>
          <a:prstGeom prst="rect">
            <a:avLst/>
          </a:prstGeom>
          <a:noFill/>
        </p:spPr>
      </p:pic>
      <p:pic>
        <p:nvPicPr>
          <p:cNvPr id="6149" name="Picture 5" descr="C:\Users\user\Pictures\2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91000"/>
            <a:ext cx="1905000" cy="1905000"/>
          </a:xfrm>
          <a:prstGeom prst="rect">
            <a:avLst/>
          </a:prstGeom>
          <a:noFill/>
        </p:spPr>
      </p:pic>
      <p:pic>
        <p:nvPicPr>
          <p:cNvPr id="6150" name="Picture 6" descr="C:\Users\user\Pictures\2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1905000" cy="1905000"/>
          </a:xfrm>
          <a:prstGeom prst="rect">
            <a:avLst/>
          </a:prstGeom>
          <a:noFill/>
        </p:spPr>
      </p:pic>
      <p:pic>
        <p:nvPicPr>
          <p:cNvPr id="6151" name="Picture 7" descr="C:\Users\user\Pictures\200px-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1905000" cy="19050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105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«Профессии»</a:t>
            </a:r>
            <a:endParaRPr lang="ru-RU" dirty="0"/>
          </a:p>
        </p:txBody>
      </p:sp>
      <p:pic>
        <p:nvPicPr>
          <p:cNvPr id="2050" name="Picture 2" descr="C:\Users\user\Pictures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1714500" cy="2657475"/>
          </a:xfrm>
          <a:prstGeom prst="rect">
            <a:avLst/>
          </a:prstGeom>
          <a:noFill/>
        </p:spPr>
      </p:pic>
      <p:pic>
        <p:nvPicPr>
          <p:cNvPr id="2051" name="Picture 3" descr="C:\Users\user\Pictures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1628775" cy="2809875"/>
          </a:xfrm>
          <a:prstGeom prst="rect">
            <a:avLst/>
          </a:prstGeom>
          <a:noFill/>
        </p:spPr>
      </p:pic>
      <p:pic>
        <p:nvPicPr>
          <p:cNvPr id="2052" name="Picture 4" descr="C:\Users\user\Pictures\stroite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4038600"/>
            <a:ext cx="3619500" cy="2421496"/>
          </a:xfrm>
          <a:prstGeom prst="rect">
            <a:avLst/>
          </a:prstGeom>
          <a:noFill/>
        </p:spPr>
      </p:pic>
      <p:pic>
        <p:nvPicPr>
          <p:cNvPr id="2053" name="Picture 5" descr="C:\Users\user\Pictures\65802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86200"/>
            <a:ext cx="2175000" cy="2762250"/>
          </a:xfrm>
          <a:prstGeom prst="rect">
            <a:avLst/>
          </a:prstGeom>
          <a:noFill/>
        </p:spPr>
      </p:pic>
      <p:pic>
        <p:nvPicPr>
          <p:cNvPr id="2054" name="Picture 6" descr="C:\Users\user\Pictures\моря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04800"/>
            <a:ext cx="2464564" cy="3170293"/>
          </a:xfrm>
          <a:prstGeom prst="rect">
            <a:avLst/>
          </a:prstGeom>
          <a:noFill/>
        </p:spPr>
      </p:pic>
      <p:pic>
        <p:nvPicPr>
          <p:cNvPr id="2055" name="Picture 7" descr="C:\Users\user\Pictures\bdde39f6ebab3553a89067b281d7dec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"/>
            <a:ext cx="187610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5029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«Назови лишнее слово»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Режет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Фотографирует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Варит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Жарит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Pictures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200400" cy="50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«Назови лишнее слово»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Стирает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Строит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Гладит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Без названия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275" y="2743200"/>
            <a:ext cx="52317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«Назови лишнее слово»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Перевязывает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Pictures\Без назван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447800"/>
            <a:ext cx="2286000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724400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«Назови лишнее слово»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Стрижет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Расчесывает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Заплетает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Pictures\parikmaher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52596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0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2285C8"/>
      </a:accent1>
      <a:accent2>
        <a:srgbClr val="289FE8"/>
      </a:accent2>
      <a:accent3>
        <a:srgbClr val="54C0E2"/>
      </a:accent3>
      <a:accent4>
        <a:srgbClr val="37CBFF"/>
      </a:accent4>
      <a:accent5>
        <a:srgbClr val="00ACE8"/>
      </a:accent5>
      <a:accent6>
        <a:srgbClr val="00729B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50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2285C8"/>
      </a:accent1>
      <a:accent2>
        <a:srgbClr val="289FE8"/>
      </a:accent2>
      <a:accent3>
        <a:srgbClr val="54C0E2"/>
      </a:accent3>
      <a:accent4>
        <a:srgbClr val="37CBFF"/>
      </a:accent4>
      <a:accent5>
        <a:srgbClr val="00ACE8"/>
      </a:accent5>
      <a:accent6>
        <a:srgbClr val="00729B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50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2285C8"/>
      </a:accent1>
      <a:accent2>
        <a:srgbClr val="289FE8"/>
      </a:accent2>
      <a:accent3>
        <a:srgbClr val="54C0E2"/>
      </a:accent3>
      <a:accent4>
        <a:srgbClr val="37CBFF"/>
      </a:accent4>
      <a:accent5>
        <a:srgbClr val="00ACE8"/>
      </a:accent5>
      <a:accent6>
        <a:srgbClr val="00729B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409</Words>
  <Application>Microsoft Office PowerPoint</Application>
  <PresentationFormat>Экран (4:3)</PresentationFormat>
  <Paragraphs>69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Office Theme</vt:lpstr>
      <vt:lpstr>1_Office Theme</vt:lpstr>
      <vt:lpstr>15_Office Theme</vt:lpstr>
      <vt:lpstr>Слайд 1</vt:lpstr>
      <vt:lpstr>Слайд 2</vt:lpstr>
      <vt:lpstr>Задачи:</vt:lpstr>
      <vt:lpstr>«Дополни»</vt:lpstr>
      <vt:lpstr>«Профессии»</vt:lpstr>
      <vt:lpstr>«Назови лишнее слово» Режет Фотографирует Варит Жарит   </vt:lpstr>
      <vt:lpstr>«Назови лишнее слово» Стирает Строит Гладит </vt:lpstr>
      <vt:lpstr>«Назови лишнее слово» Лечит Перевязывает Продает Колет</vt:lpstr>
      <vt:lpstr>«Назови лишнее слово» Красит Стрижет Расчесывает Строит Заплетает</vt:lpstr>
      <vt:lpstr>Физкультминутка «Будем денежки считать»</vt:lpstr>
      <vt:lpstr>«Три копейки на покупку»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«Надо и Хочу»</vt:lpstr>
      <vt:lpstr>«Магазины»</vt:lpstr>
      <vt:lpstr>«Магазины»</vt:lpstr>
      <vt:lpstr>«Магазины»</vt:lpstr>
      <vt:lpstr>«Магазины»</vt:lpstr>
      <vt:lpstr>Слайд 39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262</cp:revision>
  <dcterms:created xsi:type="dcterms:W3CDTF">2012-04-26T17:06:14Z</dcterms:created>
  <dcterms:modified xsi:type="dcterms:W3CDTF">2020-12-02T06:43:53Z</dcterms:modified>
</cp:coreProperties>
</file>