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59" r:id="rId5"/>
    <p:sldId id="268" r:id="rId6"/>
    <p:sldId id="265" r:id="rId7"/>
    <p:sldId id="258" r:id="rId8"/>
    <p:sldId id="257" r:id="rId9"/>
    <p:sldId id="270" r:id="rId10"/>
    <p:sldId id="278" r:id="rId11"/>
    <p:sldId id="271" r:id="rId12"/>
    <p:sldId id="273" r:id="rId13"/>
    <p:sldId id="279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66FF"/>
    <a:srgbClr val="00FF99"/>
    <a:srgbClr val="99FF33"/>
    <a:srgbClr val="FF99FF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0B7A-61D9-4224-9555-B5A2640B15C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22702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357802"/>
            <a:ext cx="8858312" cy="150019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ЧЕГО </a:t>
            </a:r>
            <a:r>
              <a:rPr lang="ru-RU" b="1" dirty="0" smtClean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НУЖНЫ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28" y="4214818"/>
            <a:ext cx="3143272" cy="15001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МКДОУ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15 Морозова Л.В.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 тоже хочу ходить на работу!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заработанные деньги я смогу купить много апельсинового сока! 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 так его люблю!!!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Ребята, а вы хотите зарабатывать?</a:t>
            </a:r>
            <a:endParaRPr lang="ru-RU" b="1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какую работу вы бы выбрали, чтобы заработать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novygod.nastupaet.ru/wp-content/uploads/2013/01/chtopodarrebe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553194" cy="435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964756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500174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Профессий</a:t>
            </a: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свете великое множество!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34" name="Picture 14" descr="http://www.ivanivanich.ru/img/disc55/27_catal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00174"/>
            <a:ext cx="1372415" cy="2214578"/>
          </a:xfrm>
          <a:prstGeom prst="rect">
            <a:avLst/>
          </a:prstGeom>
          <a:noFill/>
        </p:spPr>
      </p:pic>
      <p:pic>
        <p:nvPicPr>
          <p:cNvPr id="30738" name="Picture 18" descr="Векторный клипарт - ветерин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143140" cy="1793889"/>
          </a:xfrm>
          <a:prstGeom prst="rect">
            <a:avLst/>
          </a:prstGeom>
          <a:noFill/>
        </p:spPr>
      </p:pic>
      <p:pic>
        <p:nvPicPr>
          <p:cNvPr id="30740" name="Picture 20" descr="Векторный клипарт - акуш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857255" cy="2135617"/>
          </a:xfrm>
          <a:prstGeom prst="rect">
            <a:avLst/>
          </a:prstGeom>
          <a:noFill/>
        </p:spPr>
      </p:pic>
      <p:pic>
        <p:nvPicPr>
          <p:cNvPr id="30744" name="Picture 24" descr="Векторный клипарт - воспитат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72008"/>
            <a:ext cx="1643074" cy="1719144"/>
          </a:xfrm>
          <a:prstGeom prst="rect">
            <a:avLst/>
          </a:prstGeom>
          <a:noFill/>
        </p:spPr>
      </p:pic>
      <p:pic>
        <p:nvPicPr>
          <p:cNvPr id="30746" name="Picture 26" descr="Векторный клипарт - инжин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428736"/>
            <a:ext cx="1357322" cy="2215399"/>
          </a:xfrm>
          <a:prstGeom prst="rect">
            <a:avLst/>
          </a:prstGeom>
          <a:noFill/>
        </p:spPr>
      </p:pic>
      <p:pic>
        <p:nvPicPr>
          <p:cNvPr id="30748" name="Picture 28" descr="Векторный клипарт - дикт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285860"/>
            <a:ext cx="2031240" cy="1500198"/>
          </a:xfrm>
          <a:prstGeom prst="rect">
            <a:avLst/>
          </a:prstGeom>
          <a:noFill/>
        </p:spPr>
      </p:pic>
      <p:pic>
        <p:nvPicPr>
          <p:cNvPr id="30750" name="Picture 30" descr="Векторный клипарт - клоу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957309"/>
            <a:ext cx="1604968" cy="2650063"/>
          </a:xfrm>
          <a:prstGeom prst="rect">
            <a:avLst/>
          </a:prstGeom>
          <a:noFill/>
        </p:spPr>
      </p:pic>
      <p:pic>
        <p:nvPicPr>
          <p:cNvPr id="30752" name="Picture 32" descr="Векторный клипарт - моря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3071810"/>
            <a:ext cx="1285884" cy="2199947"/>
          </a:xfrm>
          <a:prstGeom prst="rect">
            <a:avLst/>
          </a:prstGeom>
          <a:noFill/>
        </p:spPr>
      </p:pic>
      <p:pic>
        <p:nvPicPr>
          <p:cNvPr id="30754" name="Picture 34" descr="Векторный клипарт - продавец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072074"/>
            <a:ext cx="1785950" cy="1552404"/>
          </a:xfrm>
          <a:prstGeom prst="rect">
            <a:avLst/>
          </a:prstGeom>
          <a:noFill/>
        </p:spPr>
      </p:pic>
      <p:pic>
        <p:nvPicPr>
          <p:cNvPr id="30756" name="Picture 36" descr="Векторный клипарт - художни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3071810"/>
            <a:ext cx="1357322" cy="196673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42852"/>
            <a:ext cx="1609734" cy="160973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я очень люблю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путешествовать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Новые впечатления, знания, интересные фотографии – это для меня!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Какую профессию мне выбрать, чтобы зарабатывать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ты научишься делать очень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то что ты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ЛЮБИШЬ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делать, то непременно достигнешь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УСПЕХА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УСПЕХ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+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ТРУДОЛЮБИЕ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=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ХОРОШАЯ ЗАРПЛАТА</a:t>
            </a: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73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1746" name="Picture 2" descr="http://libfoto.ru/uploads/posts/2009-03/1237914903_w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798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www.turizm-kaluga.ru/upload/medialibrary/707/clipart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714876" cy="4166956"/>
          </a:xfrm>
          <a:prstGeom prst="rect">
            <a:avLst/>
          </a:prstGeom>
          <a:noFill/>
        </p:spPr>
      </p:pic>
      <p:pic>
        <p:nvPicPr>
          <p:cNvPr id="3080" name="Picture 8" descr="http://lenagold.narod.ru/fon/clipart/d/dom/domik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943" y="642894"/>
            <a:ext cx="7110057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Хорошая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зарплата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большие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возможности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i061.radikal.ru/1008/3b/d40e3ac21e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3771266"/>
            <a:ext cx="5072098" cy="3086734"/>
          </a:xfrm>
          <a:prstGeom prst="rect">
            <a:avLst/>
          </a:prstGeom>
          <a:noFill/>
        </p:spPr>
      </p:pic>
      <p:pic>
        <p:nvPicPr>
          <p:cNvPr id="8" name="Рисунок 7" descr="динозавр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286124"/>
            <a:ext cx="1142976" cy="1142976"/>
          </a:xfrm>
          <a:prstGeom prst="rect">
            <a:avLst/>
          </a:prstGeom>
          <a:scene3d>
            <a:camera prst="orthographicFront">
              <a:rot lat="0" lon="10800000" rev="21299999"/>
            </a:camera>
            <a:lightRig rig="threePt" dir="t"/>
          </a:scene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ВЫВОД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чтобы иметь в будущем хорошую работу, нужно уже сейчас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 учиться!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http://img-fotki.yandex.ru/get/4412/20573769.3/0_657d8_36a526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5000660" cy="58062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88604">
            <a:off x="1292377" y="4198683"/>
            <a:ext cx="7191066" cy="1210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УДАЧИ, ДРУЗЬЯ!</a:t>
            </a:r>
            <a:endParaRPr lang="ru-RU" sz="5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7964756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00306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01156" cy="64293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Привет, ребята!</a:t>
            </a:r>
            <a:b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spc="100" dirty="0">
              <a:ln/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14884"/>
            <a:ext cx="9001156" cy="6429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00" dirty="0" smtClean="0">
                <a:ln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Вы помните, как меня зовут?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Верно! Я – динозаврик </a:t>
            </a:r>
            <a:r>
              <a:rPr kumimoji="0" lang="ru-RU" sz="3600" b="1" i="0" u="none" strike="noStrike" kern="1200" cap="none" spc="100" normalizeH="0" baseline="0" noProof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Юнфи</a:t>
            </a: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 сегодня мы поговорим с вами о роли денег в нашей жизни. </a:t>
            </a: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3600" b="1" i="0" u="none" strike="noStrike" kern="1200" cap="none" spc="100" normalizeH="0" baseline="0" noProof="0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357298"/>
            <a:ext cx="2109799" cy="210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33a2f16cfea1ee08a220f7bbed0a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-25051"/>
            <a:ext cx="7429552" cy="6883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spc="1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Вы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играете с игрушками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00" dirty="0" smtClean="0">
                <a:ln>
                  <a:prstDash val="solid"/>
                </a:ln>
                <a:solidFill>
                  <a:srgbClr val="FF99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мама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00" dirty="0" smtClean="0">
                <a:ln>
                  <a:prstDash val="solid"/>
                </a:ln>
                <a:solidFill>
                  <a:srgbClr val="00FF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читает вам книжки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b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spc="1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вы носите одежду и обувь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…</a:t>
            </a:r>
            <a:endParaRPr lang="ru-RU" b="1" spc="100" dirty="0">
              <a:ln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-142900"/>
            <a:ext cx="95012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noProof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Мир </a:t>
            </a:r>
            <a:r>
              <a:rPr kumimoji="0" lang="ru-RU" sz="3600" b="1" i="0" u="none" strike="noStrike" kern="1200" cap="none" spc="100" normalizeH="0" noProof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вокруг вас так </a:t>
            </a:r>
            <a:r>
              <a:rPr kumimoji="0" lang="ru-RU" sz="3600" b="1" i="0" u="none" strike="noStrike" kern="1200" cap="none" spc="100" normalizeH="0" noProof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многообразен!</a:t>
            </a:r>
            <a:endParaRPr kumimoji="0" lang="ru-RU" sz="3600" b="1" i="0" u="none" strike="noStrike" kern="1200" cap="none" spc="100" normalizeH="0" noProof="0" dirty="0">
              <a:ln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64293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Откуда у нас в доме эти вещи и одежда?</a:t>
            </a:r>
            <a:r>
              <a:rPr lang="ru-RU" sz="3600" b="1" spc="1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spc="1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spc="100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www.m-gid.ru/im.xp/051051055055124049056052048056050055053053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717566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litsovet.ru/images/galleries/8828/7362/35a4a2b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800600" cy="2962276"/>
          </a:xfrm>
          <a:prstGeom prst="rect">
            <a:avLst/>
          </a:prstGeom>
          <a:noFill/>
        </p:spPr>
      </p:pic>
      <p:pic>
        <p:nvPicPr>
          <p:cNvPr id="5134" name="Picture 14" descr="http://stolicadetstva.com/images/text/4dd48a2280fa023348f77eebfdd2bc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1011">
            <a:off x="6178761" y="963795"/>
            <a:ext cx="3489305" cy="3489305"/>
          </a:xfrm>
          <a:prstGeom prst="rect">
            <a:avLst/>
          </a:prstGeom>
          <a:noFill/>
        </p:spPr>
      </p:pic>
      <p:pic>
        <p:nvPicPr>
          <p:cNvPr id="7" name="Рисунок 6" descr="динозавр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42918"/>
            <a:ext cx="947739" cy="9477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</a:br>
            <a:r>
              <a:rPr lang="ru-RU" sz="36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где и как их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купили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…?</a:t>
            </a:r>
            <a:endParaRPr lang="ru-RU" sz="3600" b="1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novygod.nastupaet.ru/wp-content/uploads/2013/01/chtopodarrebe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410450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нозавр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ts val="4100"/>
              </a:lnSpc>
            </a:pPr>
            <a:r>
              <a:rPr lang="ru-RU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знаем, что все вещи попадают к нам домой из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магазина</a:t>
            </a:r>
            <a:endParaRPr lang="ru-RU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divoland.dp.ua/pgimg/insi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9345"/>
            <a:ext cx="9144000" cy="531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инозавр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947739" cy="9477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rzinka.org/5306-2149-thickbox/----100.jpg"/>
          <p:cNvPicPr>
            <a:picLocks noChangeAspect="1" noChangeArrowheads="1"/>
          </p:cNvPicPr>
          <p:nvPr/>
        </p:nvPicPr>
        <p:blipFill>
          <a:blip r:embed="rId2" cstate="print"/>
          <a:srcRect l="26395" t="499" r="25131"/>
          <a:stretch>
            <a:fillRect/>
          </a:stretch>
        </p:blipFill>
        <p:spPr bwMode="auto">
          <a:xfrm rot="20327575">
            <a:off x="441289" y="1280981"/>
            <a:ext cx="1731435" cy="3554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142900"/>
            <a:ext cx="7772400" cy="128586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lnSpc>
                <a:spcPts val="2400"/>
              </a:lnSpc>
            </a:pPr>
            <a:r>
              <a:rPr lang="ru-RU" sz="36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магазине можно </a:t>
            </a:r>
            <a:r>
              <a:rPr lang="ru-RU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купить</a:t>
            </a:r>
            <a:r>
              <a:rPr lang="ru-RU" sz="36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всё, что захочешь!</a:t>
            </a:r>
            <a:endParaRPr lang="ru-RU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7072298" cy="876300"/>
          </a:xfrm>
        </p:spPr>
        <p:txBody>
          <a:bodyPr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8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</a:t>
            </a:r>
            <a:r>
              <a:rPr lang="ru-RU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тебя…  есть …    </a:t>
            </a:r>
            <a:r>
              <a:rPr lang="ru-RU" sz="6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sz="40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b="1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72" name="Picture 28" descr="http://img-fotki.yandex.ru/get/5803/svetlera.32a/0_5ee8b_64d06f5e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2746068" cy="3321857"/>
          </a:xfrm>
          <a:prstGeom prst="rect">
            <a:avLst/>
          </a:prstGeom>
          <a:noFill/>
        </p:spPr>
      </p:pic>
      <p:pic>
        <p:nvPicPr>
          <p:cNvPr id="6190" name="Picture 46" descr="http://ic.pics.livejournal.com/trade/60895630/6939/6939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4017463" cy="3381365"/>
          </a:xfrm>
          <a:prstGeom prst="rect">
            <a:avLst/>
          </a:prstGeom>
          <a:noFill/>
        </p:spPr>
      </p:pic>
      <p:pic>
        <p:nvPicPr>
          <p:cNvPr id="6240" name="Picture 96" descr="http://lenagold.narod.ru/fon/clipart/o/obuv/obuv2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714884"/>
            <a:ext cx="2285984" cy="1954485"/>
          </a:xfrm>
          <a:prstGeom prst="rect">
            <a:avLst/>
          </a:prstGeom>
          <a:noFill/>
        </p:spPr>
      </p:pic>
      <p:pic>
        <p:nvPicPr>
          <p:cNvPr id="6242" name="Picture 98" descr="http://img-fotki.yandex.ru/get/4701/35295979.6/0_60494_4db79c89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4889">
            <a:off x="4594954" y="1310653"/>
            <a:ext cx="4773615" cy="2643389"/>
          </a:xfrm>
          <a:prstGeom prst="rect">
            <a:avLst/>
          </a:prstGeom>
          <a:noFill/>
        </p:spPr>
      </p:pic>
      <p:pic>
        <p:nvPicPr>
          <p:cNvPr id="6248" name="Picture 104" descr="http://www.mitrefinch.co.uk/cms_media/images/flat_screen_computer_monitor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3429000"/>
            <a:ext cx="3286148" cy="2978073"/>
          </a:xfrm>
          <a:prstGeom prst="rect">
            <a:avLst/>
          </a:prstGeom>
          <a:noFill/>
        </p:spPr>
      </p:pic>
      <p:pic>
        <p:nvPicPr>
          <p:cNvPr id="6252" name="Picture 108" descr="http://by-anna.ucoz.ru/dogs/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00438"/>
            <a:ext cx="2214578" cy="290478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0280464">
            <a:off x="246495" y="2169526"/>
            <a:ext cx="9146749" cy="1186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100"/>
              </a:lnSpc>
            </a:pPr>
            <a:r>
              <a:rPr lang="ru-RU" sz="5400" b="1" dirty="0" smtClean="0">
                <a:ln w="12700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sx="47000" sy="47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Только при одном условии</a:t>
            </a:r>
            <a:endParaRPr lang="ru-RU" sz="5400" b="1" dirty="0">
              <a:ln w="12700">
                <a:solidFill>
                  <a:schemeClr val="bg1">
                    <a:alpha val="9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sx="47000" sy="47000" algn="tl" rotWithShape="0">
                  <a:schemeClr val="bg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Может,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растут на дереве или падают с неба??!</a:t>
            </a:r>
            <a:endParaRPr lang="ru-RU" b="1" dirty="0"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img-fotki.yandex.ru/get/6213/134274644.2e/0_79c17_a84e3b3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133975" cy="4762500"/>
          </a:xfrm>
          <a:prstGeom prst="rect">
            <a:avLst/>
          </a:prstGeom>
          <a:noFill/>
        </p:spPr>
      </p:pic>
      <p:pic>
        <p:nvPicPr>
          <p:cNvPr id="3080" name="Picture 8" descr="http://mahrova.tmweb.ru/wp-content/uploads/2012/01/raining_money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736904" cy="452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нозаври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57826"/>
            <a:ext cx="1357290" cy="13572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184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нужно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ЗАРАБАТЫВАТЬ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3600" b="1" dirty="0">
              <a:ln/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357826"/>
            <a:ext cx="8229600" cy="631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А ДЛЯ ЭТОГО</a:t>
            </a: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нужно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ходить на работу, где людям и платят </a:t>
            </a:r>
            <a:r>
              <a:rPr kumimoji="0" lang="ru-RU" sz="5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ДЕНЬГИ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8680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00108"/>
            <a:ext cx="1528765" cy="3666552"/>
          </a:xfrm>
          <a:prstGeom prst="rect">
            <a:avLst/>
          </a:prstGeom>
          <a:noFill/>
        </p:spPr>
      </p:pic>
      <p:pic>
        <p:nvPicPr>
          <p:cNvPr id="10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1428760" cy="3426702"/>
          </a:xfrm>
          <a:prstGeom prst="rect">
            <a:avLst/>
          </a:prstGeom>
          <a:noFill/>
        </p:spPr>
      </p:pic>
      <p:pic>
        <p:nvPicPr>
          <p:cNvPr id="11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1340370" cy="3214710"/>
          </a:xfrm>
          <a:prstGeom prst="rect">
            <a:avLst/>
          </a:prstGeom>
          <a:noFill/>
        </p:spPr>
      </p:pic>
      <p:pic>
        <p:nvPicPr>
          <p:cNvPr id="12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863794" cy="2071702"/>
          </a:xfrm>
          <a:prstGeom prst="rect">
            <a:avLst/>
          </a:prstGeom>
          <a:noFill/>
        </p:spPr>
      </p:pic>
      <p:pic>
        <p:nvPicPr>
          <p:cNvPr id="13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86379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206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ДЛЯ ЧЕГО НУЖНЫ ДЕНЬГИ?</vt:lpstr>
      <vt:lpstr>Привет, ребята! </vt:lpstr>
      <vt:lpstr>Вы играете с игрушками, мама читает вам книжки,  вы носите одежду и обувь…</vt:lpstr>
      <vt:lpstr>Откуда у нас в доме эти вещи и одежда? </vt:lpstr>
      <vt:lpstr> А где и как их купили…?</vt:lpstr>
      <vt:lpstr>Мы знаем, что все вещи попадают к нам домой из магазина</vt:lpstr>
      <vt:lpstr>В магазине можно купить всё, что захочешь!</vt:lpstr>
      <vt:lpstr>Может, деньги растут на дереве или падают с неба??!</vt:lpstr>
      <vt:lpstr>ДЕНЬГИ нужно ЗАРАБАТЫВАТЬ!</vt:lpstr>
      <vt:lpstr>Я тоже хочу ходить на работу! На заработанные деньги я смогу купить много апельсинового сока!  Я так его люблю!!! Ребята, а вы хотите зарабатывать?</vt:lpstr>
      <vt:lpstr>А какую работу вы бы выбрали, чтобы заработать ДЕНЬГИ?</vt:lpstr>
      <vt:lpstr>Профессий  на свете великое множество!</vt:lpstr>
      <vt:lpstr>А я очень люблю путешествовать.  Новые впечатления, знания, интересные фотографии – это для меня! Какую профессию мне выбрать, чтобы зарабатывать ДЕНЬГИ?</vt:lpstr>
      <vt:lpstr>Если ты научишься делать очень ХОРОШО, то что ты ЛЮБИШЬ делать, то непременно достигнешь УСПЕХА!</vt:lpstr>
      <vt:lpstr>Хорошая зарплата – большие возможности!</vt:lpstr>
      <vt:lpstr>ВЫВОД: чтобы иметь в будущем хорошую работу, нужно уже сейчас хорошо учиться!</vt:lpstr>
    </vt:vector>
  </TitlesOfParts>
  <Company>CITOIS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– добро или зло?</dc:title>
  <dc:creator>IKT</dc:creator>
  <cp:lastModifiedBy>User</cp:lastModifiedBy>
  <cp:revision>97</cp:revision>
  <dcterms:created xsi:type="dcterms:W3CDTF">2013-06-28T12:31:44Z</dcterms:created>
  <dcterms:modified xsi:type="dcterms:W3CDTF">2020-12-02T09:48:22Z</dcterms:modified>
</cp:coreProperties>
</file>