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58" r:id="rId5"/>
    <p:sldId id="259" r:id="rId6"/>
    <p:sldId id="260" r:id="rId7"/>
    <p:sldId id="267" r:id="rId8"/>
    <p:sldId id="268" r:id="rId9"/>
    <p:sldId id="271" r:id="rId10"/>
    <p:sldId id="263" r:id="rId11"/>
    <p:sldId id="269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1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4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1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9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4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5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7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5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5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1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8AB1-8186-4D4B-802C-2306320B5C70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2A59C-37CE-4501-A090-D8776E7F6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В ДЕТСКОМ САДУ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673" y="4194466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Подготовила: педагог – психолог МКДОУ д</a:t>
            </a:r>
            <a:r>
              <a:rPr lang="en-US" dirty="0" smtClean="0"/>
              <a:t>/c </a:t>
            </a:r>
            <a:r>
              <a:rPr lang="ru-RU" dirty="0" smtClean="0"/>
              <a:t>№15</a:t>
            </a:r>
          </a:p>
          <a:p>
            <a:pPr algn="r"/>
            <a:r>
              <a:rPr lang="ru-RU" dirty="0" smtClean="0"/>
              <a:t>Шарова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41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D:\Лена детский сад\b14418edd2f842bd9cec7d974fe7e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17" y="1350521"/>
            <a:ext cx="7734783" cy="55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104" y="2239576"/>
            <a:ext cx="4434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Поцарапал руку очень?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Разболелась голова?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бинт зеленкой смочит,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Даст таблетку ...</a:t>
            </a:r>
            <a: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0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ЗАВХОЗ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237" y="1690688"/>
            <a:ext cx="70876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Двери, лампочки,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Ковры,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песок для детворы,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 и игрушки,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Одеяла и подушки,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в садик наш привез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Замечательный….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img01.kupiprodai.ru/012019/1547658546176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 b="15303"/>
          <a:stretch/>
        </p:blipFill>
        <p:spPr bwMode="auto">
          <a:xfrm>
            <a:off x="541373" y="1690688"/>
            <a:ext cx="4562954" cy="3898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88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7800" y="256154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всех с утра уж на работе, Суп поставить и сварить обед, </a:t>
            </a:r>
          </a:p>
          <a:p>
            <a:r>
              <a:rPr lang="ru-RU" sz="30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 трудолюбивей не найдете, </a:t>
            </a:r>
          </a:p>
          <a:p>
            <a:r>
              <a:rPr lang="ru-RU" sz="30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по профессии она — секрет.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D:\Лена детский сад\depositphotos_31115539-Chef-holding-up-a-la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5" y="1690688"/>
            <a:ext cx="4824536" cy="44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ПРАЧКА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3" descr="965899-8fd17efce7aefc0e.png"/>
          <p:cNvPicPr>
            <a:picLocks noGrp="1" noChangeAspect="1"/>
          </p:cNvPicPr>
          <p:nvPr/>
        </p:nvPicPr>
        <p:blipFill rotWithShape="1">
          <a:blip r:embed="rId3" cstate="screen"/>
          <a:srcRect l="897" t="10153" r="-897" b="36319"/>
          <a:stretch/>
        </p:blipFill>
        <p:spPr>
          <a:xfrm>
            <a:off x="838199" y="1969025"/>
            <a:ext cx="5440315" cy="29120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58734" y="1969025"/>
            <a:ext cx="5875439" cy="16927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прачек всем полезна.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Избавляет от болезней,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Соблюдая чистоту,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Вмиг наводят красоту </a:t>
            </a:r>
          </a:p>
        </p:txBody>
      </p:sp>
      <p:pic>
        <p:nvPicPr>
          <p:cNvPr id="8" name="Рисунок 7" descr="75951350_79af681105c9.png"/>
          <p:cNvPicPr>
            <a:picLocks noChangeAspect="1"/>
          </p:cNvPicPr>
          <p:nvPr/>
        </p:nvPicPr>
        <p:blipFill rotWithShape="1">
          <a:blip r:embed="rId4" cstate="screen"/>
          <a:srcRect t="11100"/>
          <a:stretch/>
        </p:blipFill>
        <p:spPr>
          <a:xfrm>
            <a:off x="7716926" y="3659712"/>
            <a:ext cx="3425556" cy="315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ДВОРНИК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6197" y="191990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проснётся на заре, </a:t>
            </a:r>
          </a:p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расчистит на дворе.</a:t>
            </a:r>
          </a:p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дорожки подметёт</a:t>
            </a:r>
          </a:p>
          <a:p>
            <a:pPr lvl="0"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песком </a:t>
            </a:r>
            <a:r>
              <a:rPr lang="ru-RU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посыпет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лёд. </a:t>
            </a:r>
          </a:p>
        </p:txBody>
      </p:sp>
      <p:pic>
        <p:nvPicPr>
          <p:cNvPr id="6" name="Picture 2" descr="D:\Лена детский сад\21-10-92500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8" b="3135"/>
          <a:stretch/>
        </p:blipFill>
        <p:spPr bwMode="auto">
          <a:xfrm>
            <a:off x="732555" y="1919908"/>
            <a:ext cx="3504596" cy="452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3" descr="G237MVW9d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0038" y="1690688"/>
            <a:ext cx="3564904" cy="35649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43142" y="1690688"/>
            <a:ext cx="562806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Ее называют хозяйкою сада, Любую проблему она вмиг решит, </a:t>
            </a:r>
            <a:endParaRPr lang="en-US" sz="3500" b="0" i="0" dirty="0" smtClean="0">
              <a:solidFill>
                <a:srgbClr val="383B3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Поможет, подскажет, когда это надо,</a:t>
            </a:r>
            <a:endParaRPr lang="en-US" sz="3500" b="0" i="0" dirty="0" smtClean="0">
              <a:solidFill>
                <a:srgbClr val="383B3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Всеми сотрудниками она руководит.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160" y="914400"/>
            <a:ext cx="45719" cy="77273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0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38946" y="160216"/>
            <a:ext cx="4881093" cy="649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заведующей заботы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Всех других важней забот.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приходит на работу,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пошел круговорот: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Заболела в группе няня,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кем – то заменить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энергии не станет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Горэнерго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позвонить,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Подобрать специалистов,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учебный год начать.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Пригласить в детсад артистов,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сказку показать.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Записать детишек новых,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похвалить,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И, конечно же, обновы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детсада закупить.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заведующая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" y="1094704"/>
            <a:ext cx="5138670" cy="51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4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dirty="0"/>
          </a:p>
        </p:txBody>
      </p:sp>
      <p:pic>
        <p:nvPicPr>
          <p:cNvPr id="5" name="Содержимое 3" descr="vospitatel.png"/>
          <p:cNvPicPr>
            <a:picLocks noChangeAspect="1"/>
          </p:cNvPicPr>
          <p:nvPr/>
        </p:nvPicPr>
        <p:blipFill rotWithShape="1">
          <a:blip r:embed="rId3" cstate="screen"/>
          <a:srcRect t="6599" b="14767"/>
          <a:stretch/>
        </p:blipFill>
        <p:spPr>
          <a:xfrm>
            <a:off x="218942" y="2009104"/>
            <a:ext cx="4536796" cy="35674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55738" y="1454250"/>
            <a:ext cx="714434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rgbClr val="383B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детский сад приходят дети, чтобы дружными расти, Чтобы знали всё на свете, и на свете всё смогли. </a:t>
            </a:r>
            <a:endParaRPr lang="en-US" sz="2300" dirty="0">
              <a:solidFill>
                <a:srgbClr val="383B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solidFill>
                  <a:srgbClr val="383B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детям здесь поможет рисовать, лепить, играть? </a:t>
            </a:r>
            <a:endParaRPr lang="en-US" sz="2300" dirty="0">
              <a:solidFill>
                <a:srgbClr val="383B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solidFill>
                  <a:srgbClr val="383B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покормит и уложит на кроватке тихо спать? </a:t>
            </a:r>
            <a:endParaRPr lang="en-US" sz="2300" dirty="0">
              <a:solidFill>
                <a:srgbClr val="383B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solidFill>
                  <a:srgbClr val="383B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кем для мам подарки клеим, дружно встанем в хоровод? </a:t>
            </a:r>
            <a:endParaRPr lang="en-US" sz="2300" dirty="0">
              <a:solidFill>
                <a:srgbClr val="383B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>
                <a:solidFill>
                  <a:srgbClr val="383B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заменит детям маму, пока мама не придёт?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5ee1d5fe3e7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297769" y="4336576"/>
            <a:ext cx="5602311" cy="224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ВОСПИТАТЕЛЬ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3" descr="965907-9bcea2ee65a435f5.png"/>
          <p:cNvPicPr>
            <a:picLocks noGrp="1" noChangeAspect="1"/>
          </p:cNvPicPr>
          <p:nvPr/>
        </p:nvPicPr>
        <p:blipFill rotWithShape="1">
          <a:blip r:embed="rId3" cstate="screen"/>
          <a:srcRect t="6000" b="15485"/>
          <a:stretch/>
        </p:blipFill>
        <p:spPr>
          <a:xfrm>
            <a:off x="383192" y="1997839"/>
            <a:ext cx="4625569" cy="36317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28067" y="1997839"/>
            <a:ext cx="601443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воспитателю поможет,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 группе чисто приберет,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накормит, спать уложит,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 порядок наведет?</a:t>
            </a:r>
          </a:p>
          <a:p>
            <a:pPr lvl="0"/>
            <a:endParaRPr lang="ru-RU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8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3" descr="c4dc348c8e565f800bfc33c529521e87.jpg"/>
          <p:cNvPicPr>
            <a:picLocks noGrp="1" noChangeAspect="1"/>
          </p:cNvPicPr>
          <p:nvPr/>
        </p:nvPicPr>
        <p:blipFill rotWithShape="1">
          <a:blip r:embed="rId3" cstate="screen"/>
          <a:srcRect t="9171" b="14941"/>
          <a:stretch/>
        </p:blipFill>
        <p:spPr>
          <a:xfrm>
            <a:off x="228507" y="2055812"/>
            <a:ext cx="5244033" cy="39795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01047" y="2055812"/>
            <a:ext cx="596721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деток верно воспитать, </a:t>
            </a:r>
          </a:p>
          <a:p>
            <a:pPr fontAlgn="base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много знать. </a:t>
            </a:r>
          </a:p>
          <a:p>
            <a:pPr fontAlgn="base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нужно психологию </a:t>
            </a:r>
          </a:p>
          <a:p>
            <a:pPr fontAlgn="base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знать физиологию, </a:t>
            </a:r>
          </a:p>
          <a:p>
            <a:pPr fontAlgn="base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докой в педагогике, </a:t>
            </a:r>
          </a:p>
          <a:p>
            <a:pPr fontAlgn="base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Риторике и логике. 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все, что делает пребывание ребенка в детском саду интересным, познавательным и развивающим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3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на  сайт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94842" y="2468275"/>
            <a:ext cx="455895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0761" y="2275044"/>
            <a:ext cx="61561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Вас волшебная работа: </a:t>
            </a:r>
          </a:p>
          <a:p>
            <a:r>
              <a:rPr lang="ru-RU" sz="30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Вам покорились звуки, ноты. </a:t>
            </a:r>
          </a:p>
          <a:p>
            <a:r>
              <a:rPr lang="ru-RU" sz="3000" b="0" i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30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</a:t>
            </a:r>
            <a:r>
              <a:rPr lang="ru-RU" sz="3000" b="0" i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повелевать </a:t>
            </a:r>
          </a:p>
          <a:p>
            <a:r>
              <a:rPr lang="ru-RU" sz="3000" b="0" i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0" i="0" dirty="0" smtClean="0">
                <a:solidFill>
                  <a:srgbClr val="38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душе мелодии звучать.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7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902123"/>
            <a:ext cx="5138670" cy="385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в спортивных делах – профессор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занятиях ее интересно.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и бегать, и прыгать можно,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– вести себя осторожно</a:t>
            </a:r>
          </a:p>
        </p:txBody>
      </p:sp>
      <p:pic>
        <p:nvPicPr>
          <p:cNvPr id="1028" name="Picture 4" descr="http://4.bp.blogspot.com/-UFYmOhbWvSw/Vf_oDti_tKI/AAAAAAAAATA/Y8KQsEm9g70/s1600/teacher-kids-gym-5715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2122"/>
            <a:ext cx="4764110" cy="434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 детский сад\SHablon-dlya-prezentatsii-Radug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1"/>
          <a:stretch/>
        </p:blipFill>
        <p:spPr>
          <a:xfrm>
            <a:off x="662382" y="1690688"/>
            <a:ext cx="5635387" cy="43821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58382" y="1493142"/>
            <a:ext cx="4085629" cy="515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психика ребенка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внушала взрослым страх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 психолог нужен тонкий,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Подсказать, когда и как,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Объяснить и то, и это,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Персональный сделать тест,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Дать родителям ответы,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их сын не ест…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Психология – наука,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Непростая, братцы, штука.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психолога в наш век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Жить не может человек.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3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398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ПРОФЕССИИ В ДЕТСКОМ САДУ</vt:lpstr>
      <vt:lpstr>ЗАВЕДУЮЩАЯ</vt:lpstr>
      <vt:lpstr>Презентация PowerPoint</vt:lpstr>
      <vt:lpstr>ВОСПИТАТЕЛЬ</vt:lpstr>
      <vt:lpstr>МЛАДШИЙ ВОСПИТАТЕЛЬ</vt:lpstr>
      <vt:lpstr>МЕТОДИСТ</vt:lpstr>
      <vt:lpstr>МУЗЫКАЛЬНЫЙ РУКОВОДИТЕЛЬ</vt:lpstr>
      <vt:lpstr>Инструктор по физической культуре</vt:lpstr>
      <vt:lpstr>ПСИХОЛОГ</vt:lpstr>
      <vt:lpstr>МЕДСЕСТРА</vt:lpstr>
      <vt:lpstr>ЗАВХОЗ</vt:lpstr>
      <vt:lpstr>ПОВАР</vt:lpstr>
      <vt:lpstr>ПРАЧКА</vt:lpstr>
      <vt:lpstr>ДВОРНИК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2020-01-09T10:13:12Z</dcterms:created>
  <dcterms:modified xsi:type="dcterms:W3CDTF">2020-06-08T16:33:39Z</dcterms:modified>
</cp:coreProperties>
</file>