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72" r:id="rId2"/>
    <p:sldId id="258" r:id="rId3"/>
    <p:sldId id="260" r:id="rId4"/>
    <p:sldId id="261" r:id="rId5"/>
    <p:sldId id="262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8" r:id="rId16"/>
    <p:sldId id="284" r:id="rId17"/>
    <p:sldId id="285" r:id="rId18"/>
    <p:sldId id="269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5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63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9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35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7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5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02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0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5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4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87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4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8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4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63A05D-C31A-4961-828A-FB0E7359E3A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0A087F-6B18-4A3E-8B20-A15FF49FC7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Ð·Ð´ÑÐ°Ð²Ð»ÐµÐ½Ð¸Ñ Ñ ÐÐ½ÐµÐ¼ ÑÐµÐ¼ÑÐ¸, Ð»ÑÐ±Ð²Ð¸ Ð¸ Ð²ÐµÑÐ½Ð¾ÑÑÐ¸ Ð² ÑÑÐ¸ÑÐ°Ñ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347729"/>
            <a:ext cx="10747135" cy="61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9746" y="4146996"/>
            <a:ext cx="3713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педагог – психолог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Шарова Татьяна Викторовна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2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8"/>
    </mc:Choice>
    <mc:Fallback xmlns="">
      <p:transition spd="slow" advTm="25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1706" y="609600"/>
            <a:ext cx="6100293" cy="367906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000" dirty="0" smtClean="0"/>
              <a:t>Памятник в Ярославле</a:t>
            </a:r>
            <a:endParaRPr lang="ru-RU" sz="4000" dirty="0"/>
          </a:p>
        </p:txBody>
      </p:sp>
      <p:pic>
        <p:nvPicPr>
          <p:cNvPr id="6146" name="Picture 2" descr="ÐÐ°ÑÑÐ¸Ð½ÐºÐ¸ Ð¿Ð¾ Ð·Ð°Ð¿ÑÐ¾ÑÑ Ð¿Ð°Ð¼ÑÑÐ½Ð¸ÐºÐ¸ Ð¿ÐµÑÑÑ Ð¸ ÑÐµÐ²ÑÐ¾Ð½ÑÐ¸ Ð² Ð³Ð¾ÑÐ¾Ð´Ð°Ñ ÑÐ¾ÑÑ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7" y="355890"/>
            <a:ext cx="48387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2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0"/>
    </mc:Choice>
    <mc:Fallback xmlns="">
      <p:transition spd="slow" advTm="21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820" y="1764406"/>
            <a:ext cx="4617643" cy="4026794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Памятник в Нижнем </a:t>
            </a:r>
            <a:r>
              <a:rPr lang="ru-RU" sz="3500" dirty="0" err="1" smtClean="0"/>
              <a:t>тагиле</a:t>
            </a:r>
            <a:endParaRPr lang="ru-RU" sz="3500" dirty="0"/>
          </a:p>
        </p:txBody>
      </p:sp>
      <p:pic>
        <p:nvPicPr>
          <p:cNvPr id="7170" name="Picture 2" descr="ÐÐ°ÑÑÐ¸Ð½ÐºÐ¸ Ð¿Ð¾ Ð·Ð°Ð¿ÑÐ¾ÑÑ Ð¿Ð°Ð¼ÑÑÐ½Ð¸ÐºÐ¸ Ð¿ÐµÑÑÑ Ð¸ ÑÐµÐ²ÑÐ¾Ð½ÑÐ¸ Ð² Ð³Ð¾ÑÐ¾Ð´Ð°Ñ ÑÐ¾ÑÑÐ¸Ð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6" y="0"/>
            <a:ext cx="4675032" cy="70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2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2"/>
    </mc:Choice>
    <mc:Fallback xmlns="">
      <p:transition spd="slow" advTm="11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7882" y="2632852"/>
            <a:ext cx="3618963" cy="31583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ИЖЕВСКЕ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Ð°ÑÑÐ¸Ð½ÐºÐ¸ Ð¿Ð¾ Ð·Ð°Ð¿ÑÐ¾ÑÑ Ð¿Ð°Ð¼ÑÑÐ½Ð¸ÐºÐ¸ Ð¿ÐµÑÑÑ Ð¸ ÑÐµÐ²ÑÐ¾Ð½ÑÐ¸ Ð² Ð³Ð¾ÑÐ¾Ð´Ð°Ñ ÑÐ¾ÑÑÐ¸Ð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7" y="550767"/>
            <a:ext cx="7658637" cy="57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9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7"/>
    </mc:Choice>
    <mc:Fallback xmlns="">
      <p:transition spd="slow" advTm="8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7" y="609600"/>
            <a:ext cx="9826580" cy="781318"/>
          </a:xfrm>
        </p:spPr>
        <p:txBody>
          <a:bodyPr/>
          <a:lstStyle/>
          <a:p>
            <a:r>
              <a:rPr lang="ru-RU" dirty="0" smtClean="0"/>
              <a:t>В городе муром</a:t>
            </a:r>
            <a:endParaRPr lang="ru-RU" dirty="0"/>
          </a:p>
        </p:txBody>
      </p:sp>
      <p:pic>
        <p:nvPicPr>
          <p:cNvPr id="9218" name="Picture 2" descr="ÐÐ°ÑÑÐ¸Ð½ÐºÐ¸ Ð¿Ð¾ Ð·Ð°Ð¿ÑÐ¾ÑÑ Ð¿Ð°Ð¼ÑÑÐ½Ð¸ÐºÐ¸ Ð¿ÐµÑÑÑ Ð¸ ÑÐµÐ²ÑÐ¾Ð½ÑÐ¸ Ð² Ð³Ð¾ÑÐ¾Ð´Ð°Ñ ÑÐ¾ÑÑÐ¸Ð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5" y="1565488"/>
            <a:ext cx="9015212" cy="52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3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2"/>
    </mc:Choice>
    <mc:Fallback xmlns="">
      <p:transition spd="slow" advTm="9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4" y="609599"/>
            <a:ext cx="4468969" cy="3537398"/>
          </a:xfrm>
        </p:spPr>
        <p:txBody>
          <a:bodyPr>
            <a:normAutofit/>
          </a:bodyPr>
          <a:lstStyle/>
          <a:p>
            <a:r>
              <a:rPr lang="ru-RU" sz="4500" dirty="0" smtClean="0"/>
              <a:t>Памятник в Архангельске</a:t>
            </a:r>
            <a:endParaRPr lang="ru-RU" sz="4500" dirty="0"/>
          </a:p>
        </p:txBody>
      </p:sp>
      <p:pic>
        <p:nvPicPr>
          <p:cNvPr id="10248" name="Picture 8" descr="ÐÐ°ÑÑÐ¸Ð½ÐºÐ¸ Ð¿Ð¾ Ð·Ð°Ð¿ÑÐ¾ÑÑ Ð¿Ð°Ð¼ÑÑÐ½Ð¸ÐºÐ¸ Ð¿ÐµÑÑÑ Ð¸ ÑÐµÐ²ÑÐ¾Ð½ÑÐ¸ Ð² Ð³Ð¾ÑÐ¾Ð´Ð°Ñ ÑÐ¾ÑÑÐ¸Ð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1" y="213843"/>
            <a:ext cx="4868215" cy="64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8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4"/>
    </mc:Choice>
    <mc:Fallback xmlns="">
      <p:transition spd="slow" advTm="1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 праздника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7653"/>
          <a:stretch/>
        </p:blipFill>
        <p:spPr>
          <a:xfrm>
            <a:off x="515155" y="1854557"/>
            <a:ext cx="5657045" cy="3753995"/>
          </a:xfrm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СИМВОЛ ПРАЗДНИКА – РОМАШКА КАК СИМВОЛ ЛЕТА, ТЕПЛА И ЧИСТОТЫ.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6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1"/>
    </mc:Choice>
    <mc:Fallback xmlns="">
      <p:transition spd="slow" advTm="24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8169" y="532527"/>
            <a:ext cx="10364451" cy="1596177"/>
          </a:xfrm>
        </p:spPr>
        <p:txBody>
          <a:bodyPr/>
          <a:lstStyle/>
          <a:p>
            <a:r>
              <a:rPr lang="ru-RU" dirty="0" smtClean="0"/>
              <a:t>Награда праздника – медаль за любовь и верность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Ð¼ÐµÐ´Ð°Ð»Ñ Ð·Ð° Ð»ÑÐ±Ð¾Ð²Ñ Ð¸ Ð²ÐµÑÐ½Ð¾ÑÑÑ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112" y="1928695"/>
            <a:ext cx="6318204" cy="47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2"/>
    </mc:Choice>
    <mc:Fallback xmlns="">
      <p:transition spd="slow" advTm="14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265840"/>
            <a:ext cx="9079606" cy="445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81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"/>
    </mc:Choice>
    <mc:Fallback xmlns="">
      <p:transition spd="slow" advTm="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25" y="135151"/>
            <a:ext cx="6471711" cy="64717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6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2"/>
    </mc:Choice>
    <mc:Fallback xmlns="">
      <p:transition spd="slow" advTm="8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862884"/>
            <a:ext cx="7740203" cy="529293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8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7"/>
    </mc:Choice>
    <mc:Fallback xmlns="">
      <p:transition spd="slow" advTm="9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28" y="579891"/>
            <a:ext cx="8631148" cy="57436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3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1" y="399246"/>
            <a:ext cx="10532172" cy="64587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1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8"/>
    </mc:Choice>
    <mc:Fallback xmlns="">
      <p:transition spd="slow" advTm="8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283335"/>
            <a:ext cx="9721898" cy="64460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0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0"/>
    </mc:Choice>
    <mc:Fallback xmlns="">
      <p:transition spd="slow" advTm="13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309093"/>
            <a:ext cx="9359289" cy="61494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6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1"/>
    </mc:Choice>
    <mc:Fallback xmlns="">
      <p:transition spd="slow" advTm="11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10477" b="2922"/>
          <a:stretch/>
        </p:blipFill>
        <p:spPr>
          <a:xfrm>
            <a:off x="412124" y="892269"/>
            <a:ext cx="6053071" cy="464564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61408" y="759854"/>
            <a:ext cx="5290400" cy="4619221"/>
          </a:xfrm>
        </p:spPr>
        <p:txBody>
          <a:bodyPr>
            <a:normAutofit/>
          </a:bodyPr>
          <a:lstStyle/>
          <a:p>
            <a:pPr algn="just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«ДЕНЬ СЕМЬИ, ЛЮБВИ И ВЕРНОСТИ УТВЕРЖДЕН В РОССИИ ПО ИНИЦИАТИВЕ ЖИТЕЛЕЙ ГОРОДА Мурома в память о супругах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петре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феронье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живших долго и счастливо и умерших в один день 8 июля 1228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0"/>
    </mc:Choice>
    <mc:Fallback xmlns="">
      <p:transition spd="slow" advTm="18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1103" y="283335"/>
            <a:ext cx="4662153" cy="57954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/>
              <a:t>По легенде князь Петр страдал от проказы. Его болезнь не поддавалась лечению. Но однажды во сне князь было видение: исцелить его сможет простая девушка </a:t>
            </a:r>
            <a:r>
              <a:rPr lang="ru-RU" sz="3200" dirty="0" err="1"/>
              <a:t>Февронья</a:t>
            </a:r>
            <a:r>
              <a:rPr lang="ru-RU" sz="3200" dirty="0"/>
              <a:t> – дочь пасечника. Она исцелила Петра и стала его женой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ÐÐ°ÑÑÐ¸Ð½ÐºÐ¸ Ð¿Ð¾ Ð·Ð°Ð¿ÑÐ¾ÑÑ ÐºÐ°ÑÑÐ¸Ð½ÐºÐ° Ð¿ÐµÑÑ Ð¸ ÑÐµÐ²ÑÐ¾Ð½Ð¸Ñ Ð¼ÑÑÐ¾Ð¼ÑÐº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1" y="176536"/>
            <a:ext cx="5709073" cy="65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1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7"/>
    </mc:Choice>
    <mc:Fallback xmlns="">
      <p:transition spd="slow" advTm="33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8"/>
          <a:stretch/>
        </p:blipFill>
        <p:spPr>
          <a:xfrm>
            <a:off x="540913" y="565171"/>
            <a:ext cx="4893971" cy="589836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08372" y="565171"/>
            <a:ext cx="5469228" cy="589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Но князь </a:t>
            </a:r>
            <a:r>
              <a:rPr lang="ru-RU" sz="2500" dirty="0" err="1" smtClean="0"/>
              <a:t>петр</a:t>
            </a:r>
            <a:r>
              <a:rPr lang="ru-RU" sz="2500" dirty="0" smtClean="0"/>
              <a:t> был правителем, а жители Мурома отказались признавать девушку из простого народа своей княгиней. </a:t>
            </a:r>
          </a:p>
          <a:p>
            <a:pPr marL="0" indent="0">
              <a:buNone/>
            </a:pPr>
            <a:r>
              <a:rPr lang="ru-RU" sz="2500" dirty="0" smtClean="0"/>
              <a:t>Тогда супруги были вынуждены покинуть муром и стали жить как простые люди. </a:t>
            </a:r>
            <a:endParaRPr lang="ru-RU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3"/>
    </mc:Choice>
    <mc:Fallback xmlns="">
      <p:transition spd="slow" advTm="30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7" y="927279"/>
            <a:ext cx="4223774" cy="527446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93218" y="927279"/>
            <a:ext cx="5881352" cy="4863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/>
              <a:t>В преклонном возрасте они стали монахами а для этого им пришлось отправиться в разные монастыри. </a:t>
            </a:r>
          </a:p>
          <a:p>
            <a:pPr marL="0" indent="0">
              <a:buNone/>
            </a:pPr>
            <a:r>
              <a:rPr lang="ru-RU" sz="2700" dirty="0" smtClean="0"/>
              <a:t>По легенде Петр и </a:t>
            </a:r>
            <a:r>
              <a:rPr lang="ru-RU" sz="2700" dirty="0" err="1" smtClean="0"/>
              <a:t>февронья</a:t>
            </a:r>
            <a:r>
              <a:rPr lang="ru-RU" sz="2700" dirty="0" smtClean="0"/>
              <a:t> умерли в один день 8 июля 1228 году. </a:t>
            </a:r>
          </a:p>
          <a:p>
            <a:pPr marL="0" indent="0">
              <a:buNone/>
            </a:pPr>
            <a:r>
              <a:rPr lang="ru-RU" sz="2700" dirty="0" smtClean="0"/>
              <a:t>Со временем их стали почитать как покровителей семьи.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6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1"/>
    </mc:Choice>
    <mc:Fallback xmlns="">
      <p:transition spd="slow" advTm="62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9.2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9|3.4|48.6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364</TotalTime>
  <Words>197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городе муром</vt:lpstr>
      <vt:lpstr>Памятник в Архангельске</vt:lpstr>
      <vt:lpstr>Символ праздника</vt:lpstr>
      <vt:lpstr>Награда праздника – медаль за любовь и верность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2019-06-26T10:58:15Z</dcterms:created>
  <dcterms:modified xsi:type="dcterms:W3CDTF">2020-06-08T16:26:05Z</dcterms:modified>
</cp:coreProperties>
</file>