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66" r:id="rId13"/>
    <p:sldId id="267" r:id="rId14"/>
    <p:sldId id="268" r:id="rId15"/>
    <p:sldId id="269" r:id="rId16"/>
    <p:sldId id="279" r:id="rId17"/>
    <p:sldId id="270" r:id="rId18"/>
    <p:sldId id="271" r:id="rId19"/>
    <p:sldId id="272" r:id="rId20"/>
    <p:sldId id="273" r:id="rId21"/>
    <p:sldId id="277" r:id="rId22"/>
    <p:sldId id="274" r:id="rId23"/>
    <p:sldId id="275" r:id="rId24"/>
    <p:sldId id="280" r:id="rId25"/>
    <p:sldId id="27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A5A1-D20E-422C-A3A2-AE8E36872096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1DB2-2A51-4B1C-A444-69D5129D3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33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A5A1-D20E-422C-A3A2-AE8E36872096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1DB2-2A51-4B1C-A444-69D5129D3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99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A5A1-D20E-422C-A3A2-AE8E36872096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1DB2-2A51-4B1C-A444-69D5129D3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12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A5A1-D20E-422C-A3A2-AE8E36872096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1DB2-2A51-4B1C-A444-69D5129D3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96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A5A1-D20E-422C-A3A2-AE8E36872096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1DB2-2A51-4B1C-A444-69D5129D3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2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A5A1-D20E-422C-A3A2-AE8E36872096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1DB2-2A51-4B1C-A444-69D5129D3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4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A5A1-D20E-422C-A3A2-AE8E36872096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1DB2-2A51-4B1C-A444-69D5129D3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81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A5A1-D20E-422C-A3A2-AE8E36872096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1DB2-2A51-4B1C-A444-69D5129D3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64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A5A1-D20E-422C-A3A2-AE8E36872096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1DB2-2A51-4B1C-A444-69D5129D3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9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A5A1-D20E-422C-A3A2-AE8E36872096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1DB2-2A51-4B1C-A444-69D5129D3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56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A5A1-D20E-422C-A3A2-AE8E36872096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1DB2-2A51-4B1C-A444-69D5129D3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09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FA5A1-D20E-422C-A3A2-AE8E36872096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71DB2-2A51-4B1C-A444-69D5129D3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94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114" y="145143"/>
            <a:ext cx="11974286" cy="3364820"/>
          </a:xfrm>
        </p:spPr>
        <p:txBody>
          <a:bodyPr>
            <a:noAutofit/>
          </a:bodyPr>
          <a:lstStyle/>
          <a:p>
            <a:r>
              <a:rPr lang="ru-RU" sz="7000" b="1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/>
            </a:r>
            <a:br>
              <a:rPr lang="ru-RU" sz="7000" b="1" dirty="0" smtClean="0">
                <a:latin typeface="Comic Sans MS" panose="030F0702030302020204" pitchFamily="66" charset="0"/>
                <a:cs typeface="Aharoni" panose="02010803020104030203" pitchFamily="2" charset="-79"/>
              </a:rPr>
            </a:br>
            <a:r>
              <a:rPr lang="ru-RU" sz="7000" b="1" dirty="0">
                <a:latin typeface="Comic Sans MS" panose="030F0702030302020204" pitchFamily="66" charset="0"/>
                <a:cs typeface="Aharoni" panose="02010803020104030203" pitchFamily="2" charset="-79"/>
              </a:rPr>
              <a:t/>
            </a:r>
            <a:br>
              <a:rPr lang="ru-RU" sz="7000" b="1" dirty="0">
                <a:latin typeface="Comic Sans MS" panose="030F0702030302020204" pitchFamily="66" charset="0"/>
                <a:cs typeface="Aharoni" panose="02010803020104030203" pitchFamily="2" charset="-79"/>
              </a:rPr>
            </a:br>
            <a:r>
              <a:rPr lang="ru-RU" sz="2500" b="1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МКДОУ д</a:t>
            </a:r>
            <a:r>
              <a:rPr lang="en-US" sz="2500" b="1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/c </a:t>
            </a:r>
            <a:r>
              <a:rPr lang="ru-RU" sz="2500" b="1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№ 15</a:t>
            </a:r>
            <a:br>
              <a:rPr lang="ru-RU" sz="2500" b="1" dirty="0" smtClean="0">
                <a:latin typeface="Comic Sans MS" panose="030F0702030302020204" pitchFamily="66" charset="0"/>
                <a:cs typeface="Aharoni" panose="02010803020104030203" pitchFamily="2" charset="-79"/>
              </a:rPr>
            </a:br>
            <a:r>
              <a:rPr lang="ru-RU" sz="7000" b="1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/>
            </a:r>
            <a:br>
              <a:rPr lang="ru-RU" sz="7000" b="1" dirty="0" smtClean="0">
                <a:latin typeface="Comic Sans MS" panose="030F0702030302020204" pitchFamily="66" charset="0"/>
                <a:cs typeface="Aharoni" panose="02010803020104030203" pitchFamily="2" charset="-79"/>
              </a:rPr>
            </a:br>
            <a:r>
              <a:rPr lang="ru-RU" sz="7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Акция </a:t>
            </a:r>
            <a:br>
              <a:rPr lang="ru-RU" sz="7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</a:br>
            <a:r>
              <a:rPr lang="ru-RU" sz="7000" b="1" smtClean="0">
                <a:solidFill>
                  <a:srgbClr val="FF000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«</a:t>
            </a:r>
            <a:r>
              <a:rPr lang="ru-RU" sz="7000" b="1" smtClean="0">
                <a:solidFill>
                  <a:srgbClr val="FF000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Подари </a:t>
            </a:r>
            <a:r>
              <a:rPr lang="ru-RU" sz="70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haroni" panose="02010803020104030203" pitchFamily="2" charset="-79"/>
              </a:rPr>
              <a:t>ребенку сказку!»</a:t>
            </a:r>
            <a:endParaRPr lang="ru-RU" sz="7000" b="1" dirty="0">
              <a:solidFill>
                <a:srgbClr val="FF0000"/>
              </a:solidFill>
              <a:latin typeface="Comic Sans MS" panose="030F0702030302020204" pitchFamily="66" charset="0"/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3714" y="4368799"/>
            <a:ext cx="5283200" cy="1654629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/>
              <a:t>Выполнила: педагог – психолог Шарова Т.В.</a:t>
            </a:r>
            <a:endParaRPr lang="ru-RU" sz="4000" dirty="0"/>
          </a:p>
        </p:txBody>
      </p:sp>
      <p:pic>
        <p:nvPicPr>
          <p:cNvPr id="4" name="detskaya-pesnya-chitajte-chitajte-stranicy-listajte_(Cool.DJ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594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4502"/>
    </mc:Choice>
    <mc:Fallback>
      <p:transition advTm="14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  <p:extLst mod="1">
    <p:ext uri="{E180D4A7-C9FB-4DFB-919C-405C955672EB}">
      <p14:showEvtLst xmlns:p14="http://schemas.microsoft.com/office/powerpoint/2010/main">
        <p14:playEvt time="1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72" y="169520"/>
            <a:ext cx="4934858" cy="657981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71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72"/>
    </mc:Choice>
    <mc:Fallback>
      <p:transition spd="slow" advTm="50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1" b="6398"/>
          <a:stretch/>
        </p:blipFill>
        <p:spPr>
          <a:xfrm>
            <a:off x="3799268" y="205021"/>
            <a:ext cx="4533363" cy="665297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4110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67"/>
    </mc:Choice>
    <mc:Fallback>
      <p:transition spd="slow" advTm="4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57" y="141357"/>
            <a:ext cx="4891314" cy="65285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589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95"/>
    </mc:Choice>
    <mc:Fallback>
      <p:transition spd="slow" advTm="5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8" r="8899"/>
          <a:stretch/>
        </p:blipFill>
        <p:spPr>
          <a:xfrm rot="5400000">
            <a:off x="3309815" y="899327"/>
            <a:ext cx="6566871" cy="505850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267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95"/>
    </mc:Choice>
    <mc:Fallback>
      <p:transition spd="slow" advTm="5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5" t="3148" b="10913"/>
          <a:stretch/>
        </p:blipFill>
        <p:spPr>
          <a:xfrm>
            <a:off x="2888343" y="159657"/>
            <a:ext cx="6778171" cy="659087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416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40"/>
    </mc:Choice>
    <mc:Fallback>
      <p:transition spd="slow" advTm="4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5544"/>
          <a:stretch/>
        </p:blipFill>
        <p:spPr>
          <a:xfrm>
            <a:off x="3488608" y="191554"/>
            <a:ext cx="5684421" cy="639793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6219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16"/>
    </mc:Choice>
    <mc:Fallback>
      <p:transition spd="slow" advTm="5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7" b="6990"/>
          <a:stretch/>
        </p:blipFill>
        <p:spPr>
          <a:xfrm>
            <a:off x="2884867" y="193184"/>
            <a:ext cx="5812113" cy="653691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1142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70"/>
    </mc:Choice>
    <mc:Fallback>
      <p:transition spd="slow" advTm="5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1"/>
          <a:stretch/>
        </p:blipFill>
        <p:spPr>
          <a:xfrm>
            <a:off x="3570514" y="149253"/>
            <a:ext cx="6226629" cy="652378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582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95"/>
    </mc:Choice>
    <mc:Fallback>
      <p:transition spd="slow" advTm="5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9" y="140494"/>
            <a:ext cx="6560456" cy="656045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733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63"/>
    </mc:Choice>
    <mc:Fallback>
      <p:transition spd="slow" advTm="5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72" y="159658"/>
            <a:ext cx="8683019" cy="651226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1703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19"/>
    </mc:Choice>
    <mc:Fallback>
      <p:transition spd="slow" advTm="4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8" y="295886"/>
            <a:ext cx="6948258" cy="621000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535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71"/>
    </mc:Choice>
    <mc:Fallback>
      <p:transition spd="slow" advTm="51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886" y="0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5" t="15430" r="16476"/>
          <a:stretch/>
        </p:blipFill>
        <p:spPr>
          <a:xfrm>
            <a:off x="2917372" y="156196"/>
            <a:ext cx="7416800" cy="652298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78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86"/>
    </mc:Choice>
    <mc:Fallback>
      <p:transition spd="slow" advTm="5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886" y="0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51" y="128789"/>
            <a:ext cx="8809149" cy="660686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316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07"/>
    </mc:Choice>
    <mc:Fallback>
      <p:transition spd="slow" advTm="4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886" y="0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2"/>
          <a:stretch/>
        </p:blipFill>
        <p:spPr>
          <a:xfrm>
            <a:off x="3643085" y="130629"/>
            <a:ext cx="5653184" cy="655082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265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21"/>
    </mc:Choice>
    <mc:Fallback>
      <p:transition spd="slow" advTm="5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886" y="0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125977"/>
            <a:ext cx="4934857" cy="657981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899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67"/>
    </mc:Choice>
    <mc:Fallback>
      <p:transition spd="slow" advTm="5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886" y="0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48" y="128789"/>
            <a:ext cx="8773717" cy="658028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619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15"/>
    </mc:Choice>
    <mc:Fallback>
      <p:transition spd="slow" advTm="43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886" y="0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3" y="217714"/>
            <a:ext cx="11540672" cy="649162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5301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74"/>
    </mc:Choice>
    <mc:Fallback>
      <p:transition spd="slow" advTm="5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6"/>
          <a:stretch/>
        </p:blipFill>
        <p:spPr>
          <a:xfrm>
            <a:off x="2982724" y="125915"/>
            <a:ext cx="6030647" cy="6440239"/>
          </a:xfrm>
          <a:blipFill>
            <a:blip r:embed="rId4"/>
            <a:stretch>
              <a:fillRect/>
            </a:stretch>
          </a:blip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447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80"/>
    </mc:Choice>
    <mc:Fallback>
      <p:transition spd="slow" advTm="5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086" y="405115"/>
            <a:ext cx="4659085" cy="621211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6290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29"/>
    </mc:Choice>
    <mc:Fallback>
      <p:transition spd="slow" advTm="5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9" b="14903"/>
          <a:stretch/>
        </p:blipFill>
        <p:spPr>
          <a:xfrm>
            <a:off x="3633937" y="289206"/>
            <a:ext cx="5379435" cy="621319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4447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28"/>
    </mc:Choice>
    <mc:Fallback>
      <p:transition spd="slow" advTm="4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62" y="53408"/>
            <a:ext cx="4984552" cy="664607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6269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15"/>
    </mc:Choice>
    <mc:Fallback>
      <p:transition spd="slow" advTm="4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1" b="10867"/>
          <a:stretch/>
        </p:blipFill>
        <p:spPr>
          <a:xfrm>
            <a:off x="2490305" y="159657"/>
            <a:ext cx="7202211" cy="65024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1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3"/>
    </mc:Choice>
    <mc:Fallback>
      <p:transition spd="slow" advTm="4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1" b="11200"/>
          <a:stretch/>
        </p:blipFill>
        <p:spPr>
          <a:xfrm>
            <a:off x="3614057" y="217714"/>
            <a:ext cx="5892569" cy="639449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9685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50"/>
    </mc:Choice>
    <mc:Fallback>
      <p:transition spd="slow" advTm="5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2" b="11501"/>
          <a:stretch/>
        </p:blipFill>
        <p:spPr>
          <a:xfrm>
            <a:off x="2830285" y="224302"/>
            <a:ext cx="6906567" cy="639421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737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93"/>
    </mc:Choice>
    <mc:Fallback>
      <p:transition spd="slow" advTm="5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8</Words>
  <Application>Microsoft Office PowerPoint</Application>
  <PresentationFormat>Широкоэкранный</PresentationFormat>
  <Paragraphs>2</Paragraphs>
  <Slides>25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Aharoni</vt:lpstr>
      <vt:lpstr>Arial</vt:lpstr>
      <vt:lpstr>Calibri</vt:lpstr>
      <vt:lpstr>Calibri Light</vt:lpstr>
      <vt:lpstr>Comic Sans MS</vt:lpstr>
      <vt:lpstr>Тема Office</vt:lpstr>
      <vt:lpstr>  МКДОУ д/c № 15  Акция  «Подари ребенку сказку!»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2020-05-27T07:25:33Z</dcterms:created>
  <dcterms:modified xsi:type="dcterms:W3CDTF">2020-05-28T06:59:55Z</dcterms:modified>
</cp:coreProperties>
</file>