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57" autoAdjust="0"/>
    <p:restoredTop sz="94660"/>
  </p:normalViewPr>
  <p:slideViewPr>
    <p:cSldViewPr>
      <p:cViewPr>
        <p:scale>
          <a:sx n="75" d="100"/>
          <a:sy n="75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5" name="Рисунок 4" descr="http://img1.picmix.com/output/stamp/normal/8/0/1/2/152108_2b0b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4884"/>
            <a:ext cx="1738317" cy="1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ownloads\дс 15 Осюшкина Наталья Леонидо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374253" cy="33575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500042"/>
            <a:ext cx="750099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 15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643050"/>
            <a:ext cx="6786578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Нравственное воспитание детей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младшего дошкольного возраста посредством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личностно-ориентированных технологий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429132"/>
            <a:ext cx="635798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Осюшкина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Наталья Леонидовна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786454"/>
            <a:ext cx="428628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район, 2018 год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097" name="Picture 1" descr="C:\Users\User\Downloads\IMG_8084-26-10-18-04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2518190" cy="3286148"/>
          </a:xfrm>
          <a:prstGeom prst="rect">
            <a:avLst/>
          </a:prstGeom>
          <a:noFill/>
        </p:spPr>
      </p:pic>
      <p:pic>
        <p:nvPicPr>
          <p:cNvPr id="4098" name="Picture 2" descr="C:\Users\User\Downloads\IMG_8087-26-10-18-04-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28"/>
            <a:ext cx="4071934" cy="3000396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4101" name="Picture 5" descr="C:\Users\User\Downloads\IMG_8113-29-10-18-04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714752"/>
            <a:ext cx="3929058" cy="2946794"/>
          </a:xfrm>
          <a:prstGeom prst="rect">
            <a:avLst/>
          </a:prstGeom>
          <a:noFill/>
        </p:spPr>
      </p:pic>
      <p:pic>
        <p:nvPicPr>
          <p:cNvPr id="5122" name="Picture 2" descr="C:\Users\User\Downloads\IMG_7988-29-10-18-07-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357562"/>
            <a:ext cx="2500330" cy="3286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642918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группы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Общим делом заниматься за общим столом. 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Личная неприкосновенность.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Уважение личной собственности.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Уважение деятельности и её результатов.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Право высказать свои мысли и предложения.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Право быть выслушанным.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раво выбора.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img3.jpg"/>
          <p:cNvPicPr>
            <a:picLocks noChangeAspect="1"/>
          </p:cNvPicPr>
          <p:nvPr/>
        </p:nvPicPr>
        <p:blipFill>
          <a:blip r:embed="rId4"/>
          <a:srcRect l="35937" t="51042" r="39063" b="16666"/>
          <a:stretch>
            <a:fillRect/>
          </a:stretch>
        </p:blipFill>
        <p:spPr>
          <a:xfrm>
            <a:off x="6715140" y="4214818"/>
            <a:ext cx="22860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http://i049.radikal.ru/1303/93/f0df425f0fcc.jpg"/>
          <p:cNvPicPr>
            <a:picLocks/>
          </p:cNvPicPr>
          <p:nvPr/>
        </p:nvPicPr>
        <p:blipFill>
          <a:blip r:embed="rId5"/>
          <a:srcRect t="2664" b="3987"/>
          <a:stretch>
            <a:fillRect/>
          </a:stretch>
        </p:blipFill>
        <p:spPr bwMode="auto">
          <a:xfrm>
            <a:off x="3571868" y="4357694"/>
            <a:ext cx="23336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8" name="Рисунок 7" descr="https://www.maam.ru/upload/blogs/detsad-209112-144286117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4000528" cy="28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maam.ru/upload/blogs/7c073112531dcc8ac8cbda7fd3d3ce22.jpg.jpg"/>
          <p:cNvPicPr/>
          <p:nvPr/>
        </p:nvPicPr>
        <p:blipFill>
          <a:blip r:embed="rId5"/>
          <a:srcRect b="7422"/>
          <a:stretch>
            <a:fillRect/>
          </a:stretch>
        </p:blipFill>
        <p:spPr bwMode="auto">
          <a:xfrm>
            <a:off x="4643438" y="3714752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2" descr="C:\Users\User\Downloads\IMG_8134-29-10-18-06-16.JPG"/>
          <p:cNvPicPr>
            <a:picLocks noChangeAspect="1" noChangeArrowheads="1"/>
          </p:cNvPicPr>
          <p:nvPr/>
        </p:nvPicPr>
        <p:blipFill>
          <a:blip r:embed="rId4"/>
          <a:srcRect l="7812" t="2083" r="15625"/>
          <a:stretch>
            <a:fillRect/>
          </a:stretch>
        </p:blipFill>
        <p:spPr bwMode="auto">
          <a:xfrm rot="2743415">
            <a:off x="630159" y="1698297"/>
            <a:ext cx="3274626" cy="3140956"/>
          </a:xfrm>
          <a:prstGeom prst="rect">
            <a:avLst/>
          </a:prstGeom>
          <a:noFill/>
        </p:spPr>
      </p:pic>
      <p:pic>
        <p:nvPicPr>
          <p:cNvPr id="11" name="Picture 2" descr="C:\Users\User\Downloads\IMG_8127-29-10-18-06-17.JPG"/>
          <p:cNvPicPr>
            <a:picLocks noChangeAspect="1" noChangeArrowheads="1"/>
          </p:cNvPicPr>
          <p:nvPr/>
        </p:nvPicPr>
        <p:blipFill>
          <a:blip r:embed="rId5"/>
          <a:srcRect t="4688" r="4167" b="15624"/>
          <a:stretch>
            <a:fillRect/>
          </a:stretch>
        </p:blipFill>
        <p:spPr bwMode="auto">
          <a:xfrm rot="16200000">
            <a:off x="5452238" y="3763209"/>
            <a:ext cx="2525805" cy="3000396"/>
          </a:xfrm>
          <a:prstGeom prst="rect">
            <a:avLst/>
          </a:prstGeom>
          <a:noFill/>
        </p:spPr>
      </p:pic>
      <p:pic>
        <p:nvPicPr>
          <p:cNvPr id="10" name="Picture 2" descr="C:\Users\User\Downloads\IMG_8136-29-10-18-06-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50004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2" descr="http://a2b2.ru/storage/images/person/141694/section/24451/21710_P111058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428992" cy="2571744"/>
          </a:xfrm>
          <a:prstGeom prst="rect">
            <a:avLst/>
          </a:prstGeom>
          <a:noFill/>
        </p:spPr>
      </p:pic>
      <p:pic>
        <p:nvPicPr>
          <p:cNvPr id="8" name="Рисунок 7" descr="https://www.maam.ru/upload/blogs/detsad-231328-145468257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14818"/>
            <a:ext cx="34289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ds81.detkin-club.ru/images/events/img_6618_550edc3552f87.jpg"/>
          <p:cNvPicPr>
            <a:picLocks noChangeAspect="1" noChangeArrowheads="1"/>
          </p:cNvPicPr>
          <p:nvPr/>
        </p:nvPicPr>
        <p:blipFill>
          <a:blip r:embed="rId6"/>
          <a:srcRect r="16580"/>
          <a:stretch>
            <a:fillRect/>
          </a:stretch>
        </p:blipFill>
        <p:spPr bwMode="auto">
          <a:xfrm>
            <a:off x="1500166" y="285728"/>
            <a:ext cx="2714644" cy="3714776"/>
          </a:xfrm>
          <a:prstGeom prst="rect">
            <a:avLst/>
          </a:prstGeom>
          <a:noFill/>
        </p:spPr>
      </p:pic>
      <p:pic>
        <p:nvPicPr>
          <p:cNvPr id="10" name="Рисунок 9" descr="http://markusheva.ucoz.net/DSC054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357562"/>
            <a:ext cx="2755898" cy="30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8" name="Picture 3" descr="C:\Users\User\Downloads\IMG_8184-30-10-18-03-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32270"/>
            <a:ext cx="4143404" cy="3107553"/>
          </a:xfrm>
          <a:prstGeom prst="rect">
            <a:avLst/>
          </a:prstGeom>
          <a:noFill/>
        </p:spPr>
      </p:pic>
      <p:pic>
        <p:nvPicPr>
          <p:cNvPr id="4" name="Picture 2" descr="C:\Users\User\Downloads\IMG_8090-26-10-18-04-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3071810"/>
            <a:ext cx="4048153" cy="30361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8" name="Рисунок 7" descr="C:\Users\User\Downloads\IMG_20181030_163240.jpg"/>
          <p:cNvPicPr/>
          <p:nvPr/>
        </p:nvPicPr>
        <p:blipFill>
          <a:blip r:embed="rId4" cstate="print"/>
          <a:srcRect l="2758" r="2969"/>
          <a:stretch>
            <a:fillRect/>
          </a:stretch>
        </p:blipFill>
        <p:spPr bwMode="auto">
          <a:xfrm rot="16200000">
            <a:off x="821505" y="-250057"/>
            <a:ext cx="33575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IMG_20181030_163256.jpg"/>
          <p:cNvPicPr/>
          <p:nvPr/>
        </p:nvPicPr>
        <p:blipFill>
          <a:blip r:embed="rId5" cstate="print"/>
          <a:srcRect l="9247" t="2000" r="8069" b="1956"/>
          <a:stretch>
            <a:fillRect/>
          </a:stretch>
        </p:blipFill>
        <p:spPr bwMode="auto">
          <a:xfrm rot="16200000">
            <a:off x="5055709" y="2588101"/>
            <a:ext cx="3175955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170" name="Picture 2" descr="C:\Users\User\Downloads\IMG_8132-29-10-18-06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3429000" cy="4572000"/>
          </a:xfrm>
          <a:prstGeom prst="rect">
            <a:avLst/>
          </a:prstGeom>
          <a:noFill/>
        </p:spPr>
      </p:pic>
      <p:pic>
        <p:nvPicPr>
          <p:cNvPr id="7171" name="Picture 3" descr="C:\Users\User\Downloads\IMG_8123-29-10-18-06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92880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8194" name="Picture 2" descr="C:\Users\User\Downloads\IMG_8150-30-10-18-09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2946818" cy="3929090"/>
          </a:xfrm>
          <a:prstGeom prst="rect">
            <a:avLst/>
          </a:prstGeom>
          <a:noFill/>
        </p:spPr>
      </p:pic>
      <p:pic>
        <p:nvPicPr>
          <p:cNvPr id="8195" name="Picture 3" descr="C:\Users\User\Downloads\IMG_8154-30-10-18-09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488"/>
            <a:ext cx="314324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38100"/>
            <a:ext cx="9220200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357298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444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Организация диагностической работы по изучению семей (родительские сочинения, анкетирования:, "Знаете ли Вы своего ребёнка?", "Что рисует Ваш ребёнок?", вопросники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Индивидуальные и групповые консультации по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интересующим вопросам; 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Родительские собрания; 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Тематические беседы, 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Печатное издание «Мы вместе»</a:t>
            </a:r>
          </a:p>
          <a:p>
            <a:pPr lvl="0" indent="144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Совместные чаепития, выставки детских работ.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Участие в  акциях, тематических праздниках</a:t>
            </a:r>
          </a:p>
          <a:p>
            <a:pPr indent="144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Оказание помощи в создании предметно-развивающей среды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и методы работы с родителями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715436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П.1.4.6.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детей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П.1.6.4.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П.1.6.6.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развития их социальных, нравственных, качеств, самостоятельности и ответственности ребёнка;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П.2.6.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ценности; развитие общения и взаимодействия ребёнка со взрослыми и сверстниками.</a:t>
            </a:r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757242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Федеральный государственный образовательный стандарт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образования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4098" name="Picture 2" descr="C:\Users\User\Downloads\IMG_6900-29-10-18-07-19.JPG"/>
          <p:cNvPicPr>
            <a:picLocks noChangeAspect="1" noChangeArrowheads="1"/>
          </p:cNvPicPr>
          <p:nvPr/>
        </p:nvPicPr>
        <p:blipFill>
          <a:blip r:embed="rId4"/>
          <a:srcRect b="20312"/>
          <a:stretch>
            <a:fillRect/>
          </a:stretch>
        </p:blipFill>
        <p:spPr bwMode="auto">
          <a:xfrm>
            <a:off x="857224" y="1643050"/>
            <a:ext cx="3571876" cy="4241632"/>
          </a:xfrm>
          <a:prstGeom prst="rect">
            <a:avLst/>
          </a:prstGeom>
          <a:noFill/>
        </p:spPr>
      </p:pic>
      <p:pic>
        <p:nvPicPr>
          <p:cNvPr id="4" name="Picture 4" descr="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3116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5" descr="C:\Users\User\Desktop\IMG_8068-24-10-18-08-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3905277" cy="2928958"/>
          </a:xfrm>
          <a:prstGeom prst="rect">
            <a:avLst/>
          </a:prstGeom>
          <a:noFill/>
        </p:spPr>
      </p:pic>
      <p:pic>
        <p:nvPicPr>
          <p:cNvPr id="34818" name="Picture 2" descr="C:\Users\User\Downloads\IMG_6752-29-10-18-07-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736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643998" cy="585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Руководить нравственным воспитанием – это значит создавать  тот моральный тонус детской жизни, который выражается  в том, что каждый воспитанник  о ком-то заботится, о ком-то печётся и беспокоится, кому-то отдаёт своё сердце.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В.А. Сухомлинский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6865" name="Picture 1" descr="C:\Users\User\Downloads\IMG_8156-30-10-18-09-10.JPG"/>
          <p:cNvPicPr>
            <a:picLocks noChangeAspect="1" noChangeArrowheads="1"/>
          </p:cNvPicPr>
          <p:nvPr/>
        </p:nvPicPr>
        <p:blipFill>
          <a:blip r:embed="rId4"/>
          <a:srcRect t="7813" b="17187"/>
          <a:stretch>
            <a:fillRect/>
          </a:stretch>
        </p:blipFill>
        <p:spPr bwMode="auto">
          <a:xfrm>
            <a:off x="1428728" y="3643314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4100" name="Picture 4" descr="http://s017.radikal.ru/i430/1111/b1/34386b4e5f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35848" name="Picture 8" descr="https://www.chitalnya.ru/upload3/888/3a421a265cc1d91409e4a489ad7b69b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8046741" cy="1905005"/>
          </a:xfrm>
          <a:prstGeom prst="rect">
            <a:avLst/>
          </a:prstGeom>
          <a:noFill/>
        </p:spPr>
      </p:pic>
      <p:pic>
        <p:nvPicPr>
          <p:cNvPr id="35850" name="Picture 10" descr="http://wallpapers-image.ru/1600x1200/kids/wallpapers/wallpapers-kids-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28736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ownloads\IMG_6868-08-05-18-03-28.JPG"/>
          <p:cNvPicPr/>
          <p:nvPr/>
        </p:nvPicPr>
        <p:blipFill>
          <a:blip r:embed="rId3" cstate="print">
            <a:lum bright="10000"/>
          </a:blip>
          <a:srcRect b="15897"/>
          <a:stretch>
            <a:fillRect/>
          </a:stretch>
        </p:blipFill>
        <p:spPr bwMode="auto">
          <a:xfrm>
            <a:off x="1000100" y="1428736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9218" name="Picture 2" descr="https://egorova-kashds7.edumsko.ru/uploads/3000/6756/persona/articles/.thumbs/vospitateli.png?14743933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857752" cy="3220071"/>
          </a:xfrm>
          <a:prstGeom prst="rect">
            <a:avLst/>
          </a:prstGeom>
          <a:noFill/>
        </p:spPr>
      </p:pic>
      <p:pic>
        <p:nvPicPr>
          <p:cNvPr id="9220" name="Picture 4" descr="https://avatars.mds.yandex.net/get-pdb/34158/22456567-c54f-4ca5-ba7f-5cc250cde2a2/s1200?webp=fal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071810"/>
            <a:ext cx="4853969" cy="3294631"/>
          </a:xfrm>
          <a:prstGeom prst="rect">
            <a:avLst/>
          </a:prstGeom>
          <a:noFill/>
        </p:spPr>
      </p:pic>
      <p:pic>
        <p:nvPicPr>
          <p:cNvPr id="9222" name="Picture 6" descr="http://900igr.net/up/datai/70375/0004-004-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14290"/>
            <a:ext cx="952500" cy="1362075"/>
          </a:xfrm>
          <a:prstGeom prst="rect">
            <a:avLst/>
          </a:prstGeom>
          <a:noFill/>
        </p:spPr>
      </p:pic>
      <p:pic>
        <p:nvPicPr>
          <p:cNvPr id="9224" name="Picture 8" descr="http://animo2.ucoz.ru/_ph/14/2/770427918.gif?14228071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000240"/>
            <a:ext cx="952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7143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задача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48" y="1785926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методы и формы организации работы с детьми, инновационные педагогические технологии, которые оптимально соответствуют поставленной цели развития личности.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7148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4143404" cy="142876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деятельности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786322"/>
            <a:ext cx="4357718" cy="1571636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природосообразности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071942"/>
            <a:ext cx="4286280" cy="1500198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творчества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571744"/>
            <a:ext cx="4429156" cy="1500198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дифференцированного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64291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57224" y="1571612"/>
            <a:ext cx="3500462" cy="1428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диалога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4929198"/>
            <a:ext cx="3571900" cy="1428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педагогической поддержки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14942" y="4929198"/>
            <a:ext cx="3643338" cy="1428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857488" y="3214686"/>
            <a:ext cx="3786214" cy="1428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рефлексивный метод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072066" y="1500174"/>
            <a:ext cx="3500462" cy="14287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методы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ownloads\IMG_8081-26-10-18-04-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ownloads\IMG_6695-27-10-18-08-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3428992" cy="2321711"/>
          </a:xfrm>
          <a:prstGeom prst="rect">
            <a:avLst/>
          </a:prstGeom>
          <a:noFill/>
        </p:spPr>
      </p:pic>
      <p:pic>
        <p:nvPicPr>
          <p:cNvPr id="3074" name="Picture 2" descr="C:\Users\User\Downloads\IMG_6699-29-10-18-07-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929066"/>
            <a:ext cx="3357586" cy="2518190"/>
          </a:xfrm>
          <a:prstGeom prst="rect">
            <a:avLst/>
          </a:prstGeom>
          <a:noFill/>
        </p:spPr>
      </p:pic>
      <p:pic>
        <p:nvPicPr>
          <p:cNvPr id="3075" name="Picture 3" descr="C:\Users\User\Downloads\IMG_8119-29-10-18-06-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929066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779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928670"/>
            <a:ext cx="571504" cy="500066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428736"/>
            <a:ext cx="642942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ВЫЯВЛЕНИЕ ПРОБЛЕМЫ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2000240"/>
            <a:ext cx="571504" cy="500066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2500306"/>
            <a:ext cx="642942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ОПРЕДЕЛЕНИЕ ЦЕЛИ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3071810"/>
            <a:ext cx="571504" cy="500066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571876"/>
            <a:ext cx="642942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4143380"/>
            <a:ext cx="571504" cy="500066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4643446"/>
            <a:ext cx="642942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57686" y="5214950"/>
            <a:ext cx="571504" cy="500066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5715016"/>
            <a:ext cx="642942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ПОЛУЧЕННОГО РЕЗУЛЬТАТА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373</Words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2018-10-26T09:20:05Z</dcterms:created>
  <dcterms:modified xsi:type="dcterms:W3CDTF">2020-03-12T11:18:21Z</dcterms:modified>
</cp:coreProperties>
</file>