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4" r:id="rId8"/>
    <p:sldId id="261" r:id="rId9"/>
    <p:sldId id="276" r:id="rId10"/>
    <p:sldId id="265" r:id="rId11"/>
    <p:sldId id="272" r:id="rId12"/>
    <p:sldId id="273" r:id="rId13"/>
    <p:sldId id="274" r:id="rId14"/>
    <p:sldId id="262" r:id="rId15"/>
    <p:sldId id="263" r:id="rId16"/>
    <p:sldId id="270" r:id="rId17"/>
    <p:sldId id="268" r:id="rId18"/>
    <p:sldId id="269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A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4"/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47</c:v>
                </c:pt>
                <c:pt idx="3">
                  <c:v>63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0.20548</cdr:x>
      <cdr:y>0.82422</cdr:y>
    </cdr:from>
    <cdr:to>
      <cdr:x>0.86302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14380" y="2000264"/>
          <a:ext cx="2286016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</a:rPr>
            <a:t>2017-2018 </a:t>
          </a:r>
          <a:r>
            <a:rPr lang="ru-RU" sz="2000" b="1" dirty="0" err="1" smtClean="0">
              <a:solidFill>
                <a:srgbClr val="FF0000"/>
              </a:solidFill>
            </a:rPr>
            <a:t>гг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parklebox.co.uk/wp-content/uploads/No-title-1.jpg"/>
          <p:cNvPicPr>
            <a:picLocks noChangeAspect="1" noChangeArrowheads="1"/>
          </p:cNvPicPr>
          <p:nvPr/>
        </p:nvPicPr>
        <p:blipFill>
          <a:blip r:embed="rId2"/>
          <a:srcRect l="3924" t="5555" r="4239" b="555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785794"/>
            <a:ext cx="714380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детский сад №15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428736"/>
            <a:ext cx="735811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Техническое конструирование и робототехника, как средство успешного развития творческих способностей ребёнка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286124"/>
            <a:ext cx="757242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МКДОУ детского сада № 15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Осюшкина Наталья Леонидовна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857760"/>
            <a:ext cx="26432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Узловский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2020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User\Downloads\IMG-20200310-WA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4286280" cy="3214710"/>
          </a:xfrm>
          <a:prstGeom prst="rect">
            <a:avLst/>
          </a:prstGeom>
          <a:noFill/>
        </p:spPr>
      </p:pic>
      <p:pic>
        <p:nvPicPr>
          <p:cNvPr id="6" name="Picture 1" descr="C:\Users\User\Downloads\IMG-20200310-WA0019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714620"/>
            <a:ext cx="4571989" cy="342899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ds3vla.edumsko.ru/uploads/1000/948/section/48736/foto_detei/kosmos/SL556644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3719043" cy="2506635"/>
          </a:xfrm>
          <a:prstGeom prst="rect">
            <a:avLst/>
          </a:prstGeom>
          <a:noFill/>
        </p:spPr>
      </p:pic>
      <p:pic>
        <p:nvPicPr>
          <p:cNvPr id="29702" name="Picture 6" descr="http://les-skazka8.ru/img/11109945_1600/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14554"/>
            <a:ext cx="3500430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642918"/>
            <a:ext cx="321471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недели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4" name="Picture 8" descr="https://i.ytimg.com/vi/JvwPPb_qHAE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357562"/>
            <a:ext cx="3466654" cy="27193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ownloads\IMG_20200304_094138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3684592" cy="2727802"/>
          </a:xfrm>
          <a:prstGeom prst="rect">
            <a:avLst/>
          </a:prstGeom>
          <a:noFill/>
        </p:spPr>
      </p:pic>
      <p:pic>
        <p:nvPicPr>
          <p:cNvPr id="6" name="Рисунок 5" descr="C:\Users\User\Downloads\IMG-20200310-WA00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3643338" cy="274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IMG_20200219_1047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71480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wnloads\IMG_20200219_1049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3571900" cy="274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714356"/>
            <a:ext cx="2928958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Осваиваем программу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3D-конструктора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Designer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IMG_20200316_102511.jpg"/>
          <p:cNvPicPr/>
          <p:nvPr/>
        </p:nvPicPr>
        <p:blipFill>
          <a:blip r:embed="rId3" cstate="print"/>
          <a:srcRect l="6253" t="7267" r="18546" b="-28"/>
          <a:stretch>
            <a:fillRect/>
          </a:stretch>
        </p:blipFill>
        <p:spPr bwMode="auto">
          <a:xfrm>
            <a:off x="4929190" y="714357"/>
            <a:ext cx="30908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IMG_20200316_102738.jpg"/>
          <p:cNvPicPr/>
          <p:nvPr/>
        </p:nvPicPr>
        <p:blipFill>
          <a:blip r:embed="rId4" cstate="print"/>
          <a:srcRect r="21753"/>
          <a:stretch>
            <a:fillRect/>
          </a:stretch>
        </p:blipFill>
        <p:spPr bwMode="auto">
          <a:xfrm>
            <a:off x="928662" y="2786058"/>
            <a:ext cx="3538546" cy="24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wnloads\IMG_20200316_102727.jpg"/>
          <p:cNvPicPr/>
          <p:nvPr/>
        </p:nvPicPr>
        <p:blipFill>
          <a:blip r:embed="rId5" cstate="print"/>
          <a:srcRect l="7055" r="22073"/>
          <a:stretch>
            <a:fillRect/>
          </a:stretch>
        </p:blipFill>
        <p:spPr bwMode="auto">
          <a:xfrm>
            <a:off x="4857752" y="3429000"/>
            <a:ext cx="3390909" cy="28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User\Downloads\IMG_20200303_161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08035" y="663545"/>
            <a:ext cx="31130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IMG_20200303_1613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43827" y="1242595"/>
            <a:ext cx="4083037" cy="31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IMG_20200303_1620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129021" y="3371649"/>
            <a:ext cx="3113089" cy="26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5000636"/>
            <a:ext cx="328614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Клуб 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Техносемья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ownloads\IMG_20200303_162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3398840" cy="265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IMG_20200303_163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3286148" cy="25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IMG_20200303_1627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785794"/>
            <a:ext cx="3898906" cy="265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IMG_20200303_163002.jpg"/>
          <p:cNvPicPr/>
          <p:nvPr/>
        </p:nvPicPr>
        <p:blipFill>
          <a:blip r:embed="rId6" cstate="print"/>
          <a:srcRect r="24011"/>
          <a:stretch>
            <a:fillRect/>
          </a:stretch>
        </p:blipFill>
        <p:spPr bwMode="auto">
          <a:xfrm rot="5400000">
            <a:off x="5065162" y="3150152"/>
            <a:ext cx="26570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ownloads\IMG-20200310-WA0033.jpg"/>
          <p:cNvPicPr>
            <a:picLocks noChangeAspect="1" noChangeArrowheads="1"/>
          </p:cNvPicPr>
          <p:nvPr/>
        </p:nvPicPr>
        <p:blipFill>
          <a:blip r:embed="rId3"/>
          <a:srcRect l="2410" t="1807" r="3613"/>
          <a:stretch>
            <a:fillRect/>
          </a:stretch>
        </p:blipFill>
        <p:spPr bwMode="auto">
          <a:xfrm>
            <a:off x="857224" y="642918"/>
            <a:ext cx="2786082" cy="3881421"/>
          </a:xfrm>
          <a:prstGeom prst="rect">
            <a:avLst/>
          </a:prstGeom>
          <a:noFill/>
        </p:spPr>
      </p:pic>
      <p:pic>
        <p:nvPicPr>
          <p:cNvPr id="6" name="Picture 2" descr="C:\Users\User\Downloads\IMG-20200310-WA0034.jpg"/>
          <p:cNvPicPr>
            <a:picLocks noChangeAspect="1" noChangeArrowheads="1"/>
          </p:cNvPicPr>
          <p:nvPr/>
        </p:nvPicPr>
        <p:blipFill>
          <a:blip r:embed="rId4"/>
          <a:srcRect l="5000"/>
          <a:stretch>
            <a:fillRect/>
          </a:stretch>
        </p:blipFill>
        <p:spPr bwMode="auto">
          <a:xfrm>
            <a:off x="5643570" y="571480"/>
            <a:ext cx="2714611" cy="3809982"/>
          </a:xfrm>
          <a:prstGeom prst="rect">
            <a:avLst/>
          </a:prstGeom>
          <a:noFill/>
        </p:spPr>
      </p:pic>
      <p:pic>
        <p:nvPicPr>
          <p:cNvPr id="7" name="Picture 1" descr="C:\Users\User\Downloads\IMG-20200310-WA0032.jpg"/>
          <p:cNvPicPr>
            <a:picLocks noChangeAspect="1" noChangeArrowheads="1"/>
          </p:cNvPicPr>
          <p:nvPr/>
        </p:nvPicPr>
        <p:blipFill>
          <a:blip r:embed="rId5"/>
          <a:srcRect b="4544"/>
          <a:stretch>
            <a:fillRect/>
          </a:stretch>
        </p:blipFill>
        <p:spPr bwMode="auto">
          <a:xfrm>
            <a:off x="3071802" y="2857496"/>
            <a:ext cx="2750331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/>
          <a:srcRect l="1704" t="2500" r="1395" b="9444"/>
          <a:stretch>
            <a:fillRect/>
          </a:stretch>
        </p:blipFill>
        <p:spPr bwMode="auto">
          <a:xfrm>
            <a:off x="857224" y="1071546"/>
            <a:ext cx="71438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Мониторинг уровня конструктивной деятельности</a:t>
            </a:r>
            <a:endParaRPr lang="ru-RU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64331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Мониторинг уровня вовлеченности родителей </a:t>
            </a:r>
            <a:endParaRPr lang="ru-RU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graphicFrame>
        <p:nvGraphicFramePr>
          <p:cNvPr id="3075" name="Диаграмма 3"/>
          <p:cNvGraphicFramePr>
            <a:graphicFrameLocks/>
          </p:cNvGraphicFramePr>
          <p:nvPr/>
        </p:nvGraphicFramePr>
        <p:xfrm>
          <a:off x="4857752" y="4071942"/>
          <a:ext cx="3357586" cy="2000265"/>
        </p:xfrm>
        <a:graphic>
          <a:graphicData uri="http://schemas.openxmlformats.org/presentationml/2006/ole">
            <p:oleObj spid="_x0000_s3075" r:id="rId5" imgW="6194073" imgH="4511431" progId="Excel.Sheet.8">
              <p:embed/>
            </p:oleObj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214414" y="4214818"/>
          <a:ext cx="3405190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43240" y="4572008"/>
            <a:ext cx="10001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47%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857760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53%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5715016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2018-2019гг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335756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2015-2016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335756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2016-2017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35756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2017-2018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35756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2018-2019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C:\Users\User\Downloads\1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2149659" cy="295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ownloads\2д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714356"/>
            <a:ext cx="2597167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21 (2).jpg"/>
          <p:cNvPicPr>
            <a:picLocks noChangeAspect="1" noChangeArrowheads="1"/>
          </p:cNvPicPr>
          <p:nvPr/>
        </p:nvPicPr>
        <p:blipFill>
          <a:blip r:embed="rId5" cstate="print"/>
          <a:srcRect l="5750"/>
          <a:stretch>
            <a:fillRect/>
          </a:stretch>
        </p:blipFill>
        <p:spPr bwMode="auto">
          <a:xfrm>
            <a:off x="3000364" y="2643182"/>
            <a:ext cx="2428892" cy="3545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85786" y="642918"/>
            <a:ext cx="75009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«Конструируя, ребенок действует, как зодчий, возводит здание собственного интеллекта»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Жан Пиаже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Рисунок 6" descr="C:\Users\uzer\Downloads\IMG-20181112-WA0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429000"/>
            <a:ext cx="3357586" cy="2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CtooHEodUO4/VfMliFv-rfI/AAAAAAAAQbE/7nr5oHLQr9M/s1600/Brick%2BJournaling%2BCard%2BHorizo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62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857232"/>
            <a:ext cx="5214974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28926" y="1285860"/>
            <a:ext cx="55721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“Истоки творческих способностей и дарования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на кончиках их пальцев. От пальцев,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образно говоря, идут тончайшие ручейки,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питают источник творческой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мысли. Чем больше уверенности 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изобретательности в движениях детской руки,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тоньше взаимодействие с орудием труда,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сложнее движение, необходимое для этого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взаимодействия, тем глубже входит взаимодействие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с природой, с общественным трудом в духовную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ребенка. Другими словами: чем больше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мастерства в детской руке, тем умнее ребенок”.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(В.А.Сухомлинский)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4/06/181525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6537971" cy="1547815"/>
          </a:xfrm>
          <a:prstGeom prst="rect">
            <a:avLst/>
          </a:prstGeom>
          <a:noFill/>
        </p:spPr>
      </p:pic>
      <p:pic>
        <p:nvPicPr>
          <p:cNvPr id="34818" name="Picture 2" descr="https://avatars.mds.yandex.net/get-pdb/2298289/b1761540-eda7-4f76-bd8f-8548fd896609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3116"/>
            <a:ext cx="2512981" cy="15538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24" y="928670"/>
            <a:ext cx="74295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Конструктивная деятельность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практическая деятельность, направленная на получение определенного, заранее задуманного реального продукта, соответствующего его функциональному назначению.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Робототе́хника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прикладная наука, занимающаяся разработкой автоматизированных технических систем и являющаяся важнейшей технической основой развития производства.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96496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smk-tk.ru/upload/iblock/505/5059e64bdefa7add28a4f29c76305dea.jpg"/>
          <p:cNvPicPr>
            <a:picLocks noChangeAspect="1" noChangeArrowheads="1"/>
          </p:cNvPicPr>
          <p:nvPr/>
        </p:nvPicPr>
        <p:blipFill>
          <a:blip r:embed="rId4" cstate="print"/>
          <a:srcRect l="10925"/>
          <a:stretch>
            <a:fillRect/>
          </a:stretch>
        </p:blipFill>
        <p:spPr bwMode="auto">
          <a:xfrm>
            <a:off x="4643438" y="714356"/>
            <a:ext cx="3461936" cy="2498265"/>
          </a:xfrm>
          <a:prstGeom prst="rect">
            <a:avLst/>
          </a:prstGeom>
          <a:noFill/>
        </p:spPr>
      </p:pic>
      <p:pic>
        <p:nvPicPr>
          <p:cNvPr id="13314" name="Picture 2" descr="https://www.maam.ru/upload/blogs/detsad-356386-14455174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429000"/>
            <a:ext cx="3490892" cy="2687017"/>
          </a:xfrm>
          <a:prstGeom prst="rect">
            <a:avLst/>
          </a:prstGeom>
          <a:noFill/>
        </p:spPr>
      </p:pic>
      <p:pic>
        <p:nvPicPr>
          <p:cNvPr id="13316" name="Picture 4" descr="https://rucheyok.ru/wp-content/uploads/2019/01/2v2l3yt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3" y="3429000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ownloads\IMG_20200310_105359.jpg"/>
          <p:cNvPicPr/>
          <p:nvPr/>
        </p:nvPicPr>
        <p:blipFill>
          <a:blip r:embed="rId3"/>
          <a:srcRect b="43377"/>
          <a:stretch>
            <a:fillRect/>
          </a:stretch>
        </p:blipFill>
        <p:spPr bwMode="auto">
          <a:xfrm>
            <a:off x="1071538" y="857232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IMG-20200310-WA00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357562"/>
            <a:ext cx="4041782" cy="27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IMG-20200310-WA001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714356"/>
            <a:ext cx="3286148" cy="249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ownloads\IMG-20200310-WA00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4041782" cy="301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zer\Downloads\IMG_20181112_153829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2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928670"/>
            <a:ext cx="3857652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Клубный час «Юный техник»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ownloads\IMG-20200310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64688"/>
            <a:ext cx="3643338" cy="2732504"/>
          </a:xfrm>
          <a:prstGeom prst="rect">
            <a:avLst/>
          </a:prstGeom>
          <a:noFill/>
        </p:spPr>
      </p:pic>
      <p:pic>
        <p:nvPicPr>
          <p:cNvPr id="7171" name="Picture 3" descr="C:\Users\User\Downloads\IMG-20200310-WA0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85992"/>
            <a:ext cx="3571900" cy="2678926"/>
          </a:xfrm>
          <a:prstGeom prst="rect">
            <a:avLst/>
          </a:prstGeom>
          <a:noFill/>
        </p:spPr>
      </p:pic>
      <p:pic>
        <p:nvPicPr>
          <p:cNvPr id="7172" name="Picture 4" descr="C:\Users\User\Downloads\IMG-20200310-WA0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1021" y="57148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Users\User\Downloads\IMG-20200310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3714733" cy="2786050"/>
          </a:xfrm>
          <a:prstGeom prst="rect">
            <a:avLst/>
          </a:prstGeom>
          <a:noFill/>
        </p:spPr>
      </p:pic>
      <p:pic>
        <p:nvPicPr>
          <p:cNvPr id="10242" name="Picture 2" descr="C:\Users\User\Downloads\IMG-20200310-WA0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60778"/>
            <a:ext cx="3357586" cy="2518190"/>
          </a:xfrm>
          <a:prstGeom prst="rect">
            <a:avLst/>
          </a:prstGeom>
          <a:noFill/>
        </p:spPr>
      </p:pic>
      <p:pic>
        <p:nvPicPr>
          <p:cNvPr id="10244" name="Picture 4" descr="https://www.maam.ru/upload/blogs/detsad-121792-1438702598.jpg"/>
          <p:cNvPicPr>
            <a:picLocks noChangeAspect="1" noChangeArrowheads="1"/>
          </p:cNvPicPr>
          <p:nvPr/>
        </p:nvPicPr>
        <p:blipFill>
          <a:blip r:embed="rId5"/>
          <a:srcRect l="4222" t="2251" r="5011"/>
          <a:stretch>
            <a:fillRect/>
          </a:stretch>
        </p:blipFill>
        <p:spPr bwMode="auto">
          <a:xfrm>
            <a:off x="2786050" y="3500438"/>
            <a:ext cx="3429024" cy="27447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pixabay.com/photo/2018/10/26/09/18/lego-frame-3774156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Users\uzer\Downloads\IMG_20181112_161101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28868"/>
            <a:ext cx="32975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215</Words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2020-03-05T13:17:22Z</dcterms:created>
  <dcterms:modified xsi:type="dcterms:W3CDTF">2020-03-16T11:48:52Z</dcterms:modified>
</cp:coreProperties>
</file>