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3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zheltyj-fo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019-04-17-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75978"/>
            <a:ext cx="4666432" cy="3982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620688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Отгадать легко и быстро.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Мягкий, пышный и душистый.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Он и чёрный, он и белый,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А бывает подгорелый.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DefiantScientificInsect-size_restricte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8252" y="3356992"/>
            <a:ext cx="4087428" cy="28037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620688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Верно, это хлеб.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Сегодня мы о нем будем разговаривать.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Вы знаете, как он появился?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Вот мы вместе сейчас это и узнаем.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63740990_1283890656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02008"/>
            <a:ext cx="4824536" cy="4155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064" y="3717032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Из зёрнышка пшеницы можно получить 20 миллиграммов муки 1 сорта. Для выпечки 1 батона требуется более 10 000 зёрен. А сколько надо зерна, чтобы накормить народ?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e7e15ecc136e29556d6520360f0690a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0"/>
            <a:ext cx="7786836" cy="3068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gifk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6696744" cy="6417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Когда за столом вы, ребята, сидите, То помните, кто для вас хлеб создаёт. И что это нелегкий труд. 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980728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Запомните и всем расскажите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1988840"/>
            <a:ext cx="28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В хлебе - душа родной земли, труд многих людей.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Не бросай недоеденный кусок хлеба.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Хлеба к обеду в меру бери.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Хлеб - драгоценность, им не сори.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Каждый день едим мы хлеб и никому в голову не приходит, что хлеб не только самый распространённый продукт, но и одно из величайших чудес на свете. Учёные утверждают, что хлебу не менее 15 тыс. лет.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bread_PNG224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9144000" cy="4906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38067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Впервые вкус хлебных злаков люди узнали ещё в период каменного века. Сначала первобытные люди просто собирали дикорастущие злаки и ели их сырыми. Прошло много веков , прежде чем они научились растирать эти зёрна и смешивать их с водой. Так хлеб родился в виде жидкой мучнисто-зернистой каши, хлебной похлёбки, которую и сегодня употребляют в пищу жители Востока и африканских стран.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1419555_bd87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52306">
            <a:off x="7596336" y="620687"/>
            <a:ext cx="936104" cy="2718303"/>
          </a:xfrm>
          <a:prstGeom prst="rect">
            <a:avLst/>
          </a:prstGeom>
        </p:spPr>
      </p:pic>
      <p:pic>
        <p:nvPicPr>
          <p:cNvPr id="9" name="Рисунок 8" descr="83993987_zlak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52306">
            <a:off x="7668344" y="3501008"/>
            <a:ext cx="1040130" cy="1485900"/>
          </a:xfrm>
          <a:prstGeom prst="rect">
            <a:avLst/>
          </a:prstGeom>
        </p:spPr>
      </p:pic>
      <p:pic>
        <p:nvPicPr>
          <p:cNvPr id="10" name="Рисунок 9" descr="gumat_kaliya_dlya_pshenic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-50692"/>
            <a:ext cx="7308304" cy="5513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zheltyj-fo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3068960"/>
            <a:ext cx="3368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 давних пор повелось на Руси встречать дорогих гостей, молодожёнов хлебом-солью.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26876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 видели когда-нибудь, чем на свадьбах встречали жениха и невесту?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1446208282_tf98n7qnb4d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38770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Ранней весной трактора вспахивают поля, боронуют (рыхлят). А затем сеют сеялками зерно. Хлеб созрел… Пришла пора жатвы.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drawing-farmhouse-farm-fiel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3175000"/>
            <a:ext cx="9324528" cy="3683000"/>
          </a:xfrm>
          <a:prstGeom prst="rect">
            <a:avLst/>
          </a:prstGeom>
        </p:spPr>
      </p:pic>
      <p:pic>
        <p:nvPicPr>
          <p:cNvPr id="7" name="Рисунок 6" descr="whole-grain-png-7.pn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 flipH="1">
            <a:off x="2699792" y="1340768"/>
            <a:ext cx="6048672" cy="3585373"/>
          </a:xfrm>
          <a:prstGeom prst="rect">
            <a:avLst/>
          </a:prstGeom>
        </p:spPr>
      </p:pic>
      <p:pic>
        <p:nvPicPr>
          <p:cNvPr id="8" name="Рисунок 7" descr="19707407_14574ff73944903a3110b0d326e0dd85_8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7026" y="1502262"/>
            <a:ext cx="2262765" cy="2262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908720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Выходят в поле комбайны жать (убирать) хлеб. Зерно везут на элеваторы просушить, а потом…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zheltyj-fo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18864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Давайте немного разомнемся и побудем колосками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52536" y="620688"/>
            <a:ext cx="939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Вырос в поле колосок, (Дети сидят на корточках)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Он не низок, не высок. (Постепенно поднимаются)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Налетел ветерок, (Поднимают руки вверх, качают)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Закачался колосок.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Мы в поле придем, (Ходьба на месте)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Колоски соберем, (Наклон)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Муки натолчем, (Кулаком одной руки стучат по ладони другой)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Каравай испечем, (Сжимают кисти рук)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Гостей приглашаем,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Караваем угощаем. (Вытягивают руки вперед, ладони вверх)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pshenica-razdelite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19566">
            <a:off x="1390405" y="4347612"/>
            <a:ext cx="5892419" cy="1198044"/>
          </a:xfrm>
          <a:prstGeom prst="rect">
            <a:avLst/>
          </a:prstGeom>
        </p:spPr>
      </p:pic>
      <p:pic>
        <p:nvPicPr>
          <p:cNvPr id="8" name="Рисунок 7" descr="83993987_zlak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78918">
            <a:off x="6853701" y="3671639"/>
            <a:ext cx="2193543" cy="3133633"/>
          </a:xfrm>
          <a:prstGeom prst="rect">
            <a:avLst/>
          </a:prstGeom>
        </p:spPr>
      </p:pic>
      <p:pic>
        <p:nvPicPr>
          <p:cNvPr id="9" name="Рисунок 8" descr="1419555_bd87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964706">
            <a:off x="519877" y="4052314"/>
            <a:ext cx="944158" cy="2741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531116dd93e8c3511b29c811f62cd8e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762000"/>
            <a:ext cx="60960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26064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Мукомольный комбинат Здесь пышней, чем облака, и в любом количестве Получается мука по воле электрической.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869160"/>
            <a:ext cx="2555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Муку везут на </a:t>
            </a:r>
            <a:r>
              <a:rPr lang="ru-RU" b="1" dirty="0" err="1" smtClean="0">
                <a:solidFill>
                  <a:srgbClr val="002060"/>
                </a:solidFill>
              </a:rPr>
              <a:t>хлебокомбинат</a:t>
            </a:r>
            <a:r>
              <a:rPr lang="ru-RU" b="1" dirty="0" smtClean="0">
                <a:solidFill>
                  <a:srgbClr val="002060"/>
                </a:solidFill>
              </a:rPr>
              <a:t>, где пекут хлеб. А потом развозят в магазины.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DefiantScientificInsect-size_restricte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12776"/>
            <a:ext cx="4192404" cy="2875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zheltyj-fo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24744"/>
            <a:ext cx="45365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Вот он хлебушек душистый,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Вот он тёплый, золотистый.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 каждый дом 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На каждый стол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Он пожаловал, пришёл.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 нём здоровье, наша сила.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 нём - чудесное тепло.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Сколько рук его растило,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Сохраняло, берегло.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 нём земли родимой силы,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Солнца свет весёлый в нём.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Уплетай за обе щёки,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Вырастай богатырём!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pshenica-razdelite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60648"/>
            <a:ext cx="3672408" cy="746672"/>
          </a:xfrm>
          <a:prstGeom prst="rect">
            <a:avLst/>
          </a:prstGeom>
        </p:spPr>
      </p:pic>
      <p:pic>
        <p:nvPicPr>
          <p:cNvPr id="7" name="Рисунок 6" descr="pshenica-razdelite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51520" y="5661248"/>
            <a:ext cx="3600400" cy="746672"/>
          </a:xfrm>
          <a:prstGeom prst="rect">
            <a:avLst/>
          </a:prstGeom>
        </p:spPr>
      </p:pic>
      <p:pic>
        <p:nvPicPr>
          <p:cNvPr id="10" name="Рисунок 9" descr="bread-0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9450" y="188640"/>
            <a:ext cx="52945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Угадай сказку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0466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«По амбару помела, по сусеку поскребла, набрала </a:t>
            </a:r>
            <a:r>
              <a:rPr lang="ru-RU" b="1" i="1" dirty="0" err="1" smtClean="0">
                <a:solidFill>
                  <a:srgbClr val="C00000"/>
                </a:solidFill>
              </a:rPr>
              <a:t>пригошни</a:t>
            </a:r>
            <a:r>
              <a:rPr lang="ru-RU" b="1" i="1" dirty="0" smtClean="0">
                <a:solidFill>
                  <a:srgbClr val="C00000"/>
                </a:solidFill>
              </a:rPr>
              <a:t> 2 и замесила тесто.»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16806_html_4cce5568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23528" y="1484784"/>
            <a:ext cx="3168352" cy="2859016"/>
          </a:xfrm>
        </p:spPr>
      </p:pic>
      <p:sp>
        <p:nvSpPr>
          <p:cNvPr id="8" name="TextBox 7"/>
          <p:cNvSpPr txBox="1"/>
          <p:nvPr/>
        </p:nvSpPr>
        <p:spPr>
          <a:xfrm>
            <a:off x="6983760" y="1340768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«Напекла Маша пирожков и говорит: «Снеси дедушке и бабушке, да по дороге короб не открывай.» 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unnamed.pn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3419872" y="476672"/>
            <a:ext cx="3861048" cy="38610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414908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«Стану я ржаной пирог есть! У моего батюшки и пшеничные не едятся»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hello_html_m525ba55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5013176"/>
            <a:ext cx="3168352" cy="15997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39952" y="522920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«Я иду к бабушке, несу ей пирожок да горшочек масла»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Little-Red-Riding-Hood-8797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3524250"/>
            <a:ext cx="1905000" cy="333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zheltyj-fo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620688"/>
            <a:ext cx="45365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Ой, ладошки-ладушки.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Мы печём оладушки (хлопки ладонями)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Замешиваем тесто,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А тесту в миске тесно (имитируют помешивание по кругу)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Тесто выпало на стол,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Тесто шлёпнулось на пол (присели)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Тесто убежало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Начинай сначала. (лёгкий бег на месте)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18864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Давайте немного отдохнем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91045143_002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75248">
            <a:off x="1331640" y="3729754"/>
            <a:ext cx="5616624" cy="3128246"/>
          </a:xfrm>
          <a:prstGeom prst="rect">
            <a:avLst/>
          </a:prstGeom>
        </p:spPr>
      </p:pic>
      <p:pic>
        <p:nvPicPr>
          <p:cNvPr id="8" name="Рисунок 7" descr="ori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932040" y="692696"/>
            <a:ext cx="3708920" cy="3444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501</Words>
  <Application>Microsoft Office PowerPoint</Application>
  <PresentationFormat>Экран (4:3)</PresentationFormat>
  <Paragraphs>45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User</cp:lastModifiedBy>
  <cp:revision>6</cp:revision>
  <dcterms:created xsi:type="dcterms:W3CDTF">2019-10-18T18:37:03Z</dcterms:created>
  <dcterms:modified xsi:type="dcterms:W3CDTF">2019-10-26T18:25:24Z</dcterms:modified>
</cp:coreProperties>
</file>