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12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gif"/><Relationship Id="rId4" Type="http://schemas.openxmlformats.org/officeDocument/2006/relationships/image" Target="../media/image19.png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gif"/><Relationship Id="rId7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4.gif"/><Relationship Id="rId9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9.gif"/><Relationship Id="rId4" Type="http://schemas.openxmlformats.org/officeDocument/2006/relationships/image" Target="../media/image36.png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2822f7621b2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002060"/>
                </a:solidFill>
              </a:rPr>
              <a:t>Давным</a:t>
            </a:r>
            <a:r>
              <a:rPr lang="ru-RU" b="1" i="1" dirty="0" smtClean="0">
                <a:solidFill>
                  <a:srgbClr val="002060"/>
                </a:solidFill>
              </a:rPr>
              <a:t> - давно, когда ещё не было городов, машин и книг, люди жили в пещерах. Они боялись огромных страшных хищников. Древним людям было голодно, очень редко они находили себе пищу.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Однажды один разумный человек стал подкармливать волков, которые ходили возле его жилья. Постепенно волки стали добрее, а их детеныши привязались к человеку, стали жить с ним рядом. Они были уже не дикими, а домашними. Так появились собаки.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249930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00608" y="2617198"/>
            <a:ext cx="5654402" cy="4240802"/>
          </a:xfrm>
          <a:prstGeom prst="rect">
            <a:avLst/>
          </a:prstGeom>
        </p:spPr>
      </p:pic>
      <p:pic>
        <p:nvPicPr>
          <p:cNvPr id="8" name="Рисунок 7" descr="111342632_0_a2f3b_91618bfb_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298779"/>
            <a:ext cx="3907904" cy="455922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347864" y="3645024"/>
            <a:ext cx="2160240" cy="1800200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3182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Все верно. Ребята, вы сегодня такие молодцы.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Наше путешествие уже подошло к концу. Очень грустно прощаться.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9675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 вы всех наших сегодняшних гостей всегда можете увидеть у себя дома, у бабушки в деревне или в лесу и вспомнить, что вы о них знаете и узнали сегодня.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 забудьте об этом рассказать своим родственникам и друзьям!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Sheeps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26281"/>
            <a:ext cx="4496941" cy="2460033"/>
          </a:xfrm>
          <a:prstGeom prst="rect">
            <a:avLst/>
          </a:prstGeom>
        </p:spPr>
      </p:pic>
      <p:pic>
        <p:nvPicPr>
          <p:cNvPr id="8" name="Рисунок 7" descr="4161a3055a321b188712479f092df869_i-257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36912"/>
            <a:ext cx="7848872" cy="1117024"/>
          </a:xfrm>
          <a:prstGeom prst="rect">
            <a:avLst/>
          </a:prstGeom>
        </p:spPr>
      </p:pic>
      <p:pic>
        <p:nvPicPr>
          <p:cNvPr id="9" name="Рисунок 8" descr="240913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945518"/>
            <a:ext cx="2952328" cy="3374090"/>
          </a:xfrm>
          <a:prstGeom prst="rect">
            <a:avLst/>
          </a:prstGeom>
        </p:spPr>
      </p:pic>
      <p:pic>
        <p:nvPicPr>
          <p:cNvPr id="10" name="Рисунок 9" descr="2736033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293096"/>
            <a:ext cx="1667110" cy="200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2822f7621b2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Они научились охранять человека от врагов, помогать ему искать и добывать пищу. Шло время. Число друзей человека среди животных росло. Теперь человек уже не может жить без своих домашних друзей и помощников.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0073-157-Gladit-sobak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51721"/>
            <a:ext cx="7632848" cy="610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3182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Чем домашние животные отличаются от диких?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73f2b4bb2445222c84d20196a6eecdd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755576" y="1124744"/>
            <a:ext cx="8119614" cy="5456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Это дикие животные. Они живут в лесу, сами добывают корм, строят жилища, заботятся о детенышах.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62068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это домашние животные. Они живут рядом с человеком; человек о них заботится, кормит, строит им жилища.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9bf536cc265bd192473abde1b0efba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055008"/>
            <a:ext cx="6347023" cy="5802992"/>
          </a:xfrm>
          <a:prstGeom prst="rect">
            <a:avLst/>
          </a:prstGeom>
        </p:spPr>
      </p:pic>
      <p:pic>
        <p:nvPicPr>
          <p:cNvPr id="13" name="Рисунок 12" descr="273603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2644" y="2564904"/>
            <a:ext cx="1561356" cy="1561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3182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Вот окошко распахнулось           (руки в стороны)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Вышла кошка на карниз.    (имитация мягкой, грациозной походки кошки)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Посмотрела кошка наверх,    (запрокинуть голову, посмотреть вверх)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Посмотрела кошка вниз.           (опустить голову, посмотреть вниз)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Вот налево повернулась,           (повернуть голову налево)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Проводила взглядом мух.            (повернуть голову направо)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Потянулась, улыбнулась      (соответствующие движения и мимика)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И уселась на карниз.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теперь давайте немного разомнемся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at_with_a_mou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9237" y="2636912"/>
            <a:ext cx="5894764" cy="4458047"/>
          </a:xfrm>
          <a:prstGeom prst="rect">
            <a:avLst/>
          </a:prstGeom>
        </p:spPr>
      </p:pic>
      <p:pic>
        <p:nvPicPr>
          <p:cNvPr id="9" name="Рисунок 8" descr="catlic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9683">
            <a:off x="0" y="3789040"/>
            <a:ext cx="3635896" cy="211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2822f7621b2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Дети произносят, как эти животные кричат.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A7vz4KWOW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58462"/>
            <a:ext cx="3670467" cy="3299538"/>
          </a:xfrm>
          <a:prstGeom prst="rect">
            <a:avLst/>
          </a:prstGeom>
        </p:spPr>
      </p:pic>
      <p:pic>
        <p:nvPicPr>
          <p:cNvPr id="6146" name="Picture 2" descr="https://f2.mylove.ru/eDnU511eH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0" y="548680"/>
            <a:ext cx="2724150" cy="2238376"/>
          </a:xfrm>
          <a:prstGeom prst="rect">
            <a:avLst/>
          </a:prstGeom>
          <a:noFill/>
        </p:spPr>
      </p:pic>
      <p:pic>
        <p:nvPicPr>
          <p:cNvPr id="22" name="Рисунок 21" descr="249930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96552" y="260648"/>
            <a:ext cx="4824536" cy="3618403"/>
          </a:xfrm>
          <a:prstGeom prst="rect">
            <a:avLst/>
          </a:prstGeom>
        </p:spPr>
      </p:pic>
      <p:pic>
        <p:nvPicPr>
          <p:cNvPr id="23" name="Рисунок 22" descr="137961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4560" y="2743928"/>
            <a:ext cx="3459440" cy="4114072"/>
          </a:xfrm>
          <a:prstGeom prst="rect">
            <a:avLst/>
          </a:prstGeom>
        </p:spPr>
      </p:pic>
      <p:pic>
        <p:nvPicPr>
          <p:cNvPr id="26" name="Рисунок 25" descr="e7d70953414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270536"/>
            <a:ext cx="1602854" cy="2587464"/>
          </a:xfrm>
          <a:prstGeom prst="rect">
            <a:avLst/>
          </a:prstGeom>
        </p:spPr>
      </p:pic>
      <p:pic>
        <p:nvPicPr>
          <p:cNvPr id="27" name="Рисунок 26" descr="5971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476672"/>
            <a:ext cx="2431901" cy="2992059"/>
          </a:xfrm>
          <a:prstGeom prst="rect">
            <a:avLst/>
          </a:prstGeom>
        </p:spPr>
      </p:pic>
      <p:pic>
        <p:nvPicPr>
          <p:cNvPr id="28" name="Рисунок 27" descr="загруженное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2636912"/>
            <a:ext cx="3714750" cy="2971800"/>
          </a:xfrm>
          <a:prstGeom prst="rect">
            <a:avLst/>
          </a:prstGeom>
        </p:spPr>
      </p:pic>
      <p:pic>
        <p:nvPicPr>
          <p:cNvPr id="29" name="Рисунок 28" descr="pic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5373216"/>
            <a:ext cx="3729542" cy="229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3182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Какие домашние животные выкармливают своих детёнышей молоком? Назовите правильно мам и их детёнышей. 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3024336" cy="2512460"/>
          </a:xfrm>
          <a:prstGeom prst="rect">
            <a:avLst/>
          </a:prstGeom>
        </p:spPr>
      </p:pic>
      <p:pic>
        <p:nvPicPr>
          <p:cNvPr id="7" name="Рисунок 6" descr="art-detskaya-telenok-by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6741" y="1556792"/>
            <a:ext cx="2482497" cy="1584176"/>
          </a:xfrm>
          <a:prstGeom prst="rect">
            <a:avLst/>
          </a:prstGeom>
        </p:spPr>
      </p:pic>
      <p:pic>
        <p:nvPicPr>
          <p:cNvPr id="11" name="Рисунок 10" descr="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005078"/>
            <a:ext cx="1785971" cy="1852922"/>
          </a:xfrm>
          <a:prstGeom prst="rect">
            <a:avLst/>
          </a:prstGeom>
        </p:spPr>
      </p:pic>
      <p:pic>
        <p:nvPicPr>
          <p:cNvPr id="12" name="Рисунок 11" descr="1119158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5755587"/>
            <a:ext cx="943896" cy="1102413"/>
          </a:xfrm>
          <a:prstGeom prst="rect">
            <a:avLst/>
          </a:prstGeom>
        </p:spPr>
      </p:pic>
      <p:pic>
        <p:nvPicPr>
          <p:cNvPr id="15" name="Рисунок 14" descr="2409135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3182116"/>
            <a:ext cx="1440160" cy="1645896"/>
          </a:xfrm>
          <a:prstGeom prst="rect">
            <a:avLst/>
          </a:prstGeom>
        </p:spPr>
      </p:pic>
      <p:pic>
        <p:nvPicPr>
          <p:cNvPr id="16" name="Рисунок 15" descr="загруженно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2348880"/>
            <a:ext cx="3690409" cy="2952328"/>
          </a:xfrm>
          <a:prstGeom prst="rect">
            <a:avLst/>
          </a:prstGeom>
        </p:spPr>
      </p:pic>
      <p:pic>
        <p:nvPicPr>
          <p:cNvPr id="17" name="Рисунок 16" descr="ori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2274136"/>
            <a:ext cx="2885306" cy="2671793"/>
          </a:xfrm>
          <a:prstGeom prst="rect">
            <a:avLst/>
          </a:prstGeom>
        </p:spPr>
      </p:pic>
      <p:pic>
        <p:nvPicPr>
          <p:cNvPr id="5122" name="Picture 2" descr="https://sunveter.ru/uploads/posts/2017-05/1493843499_fox1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0"/>
            <a:ext cx="4464496" cy="3348373"/>
          </a:xfrm>
          <a:prstGeom prst="rect">
            <a:avLst/>
          </a:prstGeom>
          <a:noFill/>
        </p:spPr>
      </p:pic>
      <p:pic>
        <p:nvPicPr>
          <p:cNvPr id="19" name="Рисунок 18" descr="lisichk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84368" y="1700808"/>
            <a:ext cx="935248" cy="1212944"/>
          </a:xfrm>
          <a:prstGeom prst="rect">
            <a:avLst/>
          </a:prstGeom>
        </p:spPr>
      </p:pic>
      <p:pic>
        <p:nvPicPr>
          <p:cNvPr id="21" name="Рисунок 20" descr="24993024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612576" y="4319720"/>
            <a:ext cx="3384376" cy="2538280"/>
          </a:xfrm>
          <a:prstGeom prst="rect">
            <a:avLst/>
          </a:prstGeom>
        </p:spPr>
      </p:pic>
      <p:pic>
        <p:nvPicPr>
          <p:cNvPr id="20" name="Рисунок 19" descr="00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59632" y="5511334"/>
            <a:ext cx="1224136" cy="1346665"/>
          </a:xfrm>
          <a:prstGeom prst="rect">
            <a:avLst/>
          </a:prstGeom>
        </p:spPr>
      </p:pic>
      <p:pic>
        <p:nvPicPr>
          <p:cNvPr id="5124" name="Picture 4" descr="https://animashki.org/uploads/posts/2016-06/1466702832_1348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272787">
            <a:off x="5790750" y="4431199"/>
            <a:ext cx="2880320" cy="278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2822f7621b2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Кто где живет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animashki.org/uploads/posts/2016-06/1466702832_13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445">
            <a:off x="193320" y="84870"/>
            <a:ext cx="3194128" cy="3093454"/>
          </a:xfrm>
          <a:prstGeom prst="rect">
            <a:avLst/>
          </a:prstGeom>
          <a:noFill/>
        </p:spPr>
      </p:pic>
      <p:pic>
        <p:nvPicPr>
          <p:cNvPr id="7" name="Picture 2" descr="https://sunveter.ru/uploads/posts/2017-05/1493843499_fox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005064"/>
            <a:ext cx="4464496" cy="3348373"/>
          </a:xfrm>
          <a:prstGeom prst="rect">
            <a:avLst/>
          </a:prstGeom>
          <a:noFill/>
        </p:spPr>
      </p:pic>
      <p:pic>
        <p:nvPicPr>
          <p:cNvPr id="4098" name="Picture 2" descr="https://i.pinimg.com/originals/c2/b8/45/c2b8458f417c8149f216b0f9e6500e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852936"/>
            <a:ext cx="3219450" cy="3714751"/>
          </a:xfrm>
          <a:prstGeom prst="rect">
            <a:avLst/>
          </a:prstGeom>
          <a:noFill/>
        </p:spPr>
      </p:pic>
      <p:pic>
        <p:nvPicPr>
          <p:cNvPr id="4100" name="Picture 4" descr="https://www.stihi.ru/pics/2013/08/08/4598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492896"/>
            <a:ext cx="1944216" cy="2253914"/>
          </a:xfrm>
          <a:prstGeom prst="rect">
            <a:avLst/>
          </a:prstGeom>
          <a:noFill/>
        </p:spPr>
      </p:pic>
      <p:pic>
        <p:nvPicPr>
          <p:cNvPr id="4102" name="Picture 6" descr="https://smiles24.ru/data/smiles/anime-jivotnie-214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645024"/>
            <a:ext cx="3600400" cy="2940328"/>
          </a:xfrm>
          <a:prstGeom prst="rect">
            <a:avLst/>
          </a:prstGeom>
          <a:noFill/>
        </p:spPr>
      </p:pic>
      <p:pic>
        <p:nvPicPr>
          <p:cNvPr id="4104" name="Picture 8" descr="http://animashki.kak2z.org/pic/3/jivotniea-252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556792"/>
            <a:ext cx="2304256" cy="2765110"/>
          </a:xfrm>
          <a:prstGeom prst="rect">
            <a:avLst/>
          </a:prstGeom>
          <a:noFill/>
        </p:spPr>
      </p:pic>
      <p:pic>
        <p:nvPicPr>
          <p:cNvPr id="4106" name="Picture 10" descr="http://www.reveries.fr/gifs/images/animaux/1223222412_gifs_animaux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32656"/>
            <a:ext cx="4824536" cy="253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3182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Встанем, надо отдохнуть, (Встать со стульчиков)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Наши пальчики встряхнуть. ( Сжимание и разжимание пальцев)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Поднимайте ручки вверх, (Поставить ладони на голову пальцами вверх)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Шевелитесь, пальчики, (Подвигать ладонями вперед – назад) 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Так шевелят ушками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Серенькие зайчики.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Крадемся тихо на носочках, (Ходьба на месте на носочках, плавные 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Как лисы бродят по лесочку. движения руками перед собой)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Волк озирается кругом, (Руки на поясе, повороты головы 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И мы головки повернем. влево – вправо)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Теперь садимся тише, тише, ( Сесть на корточки) 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Притихнем, словно в норках мыши.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Ходил медведь по лесу, (Ходьба вперевалку, руки перед собой согнуты в 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Топтался и рычал. локтях)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Хотел он очень меда,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А где достать, не знал. (Поднять плечи вверх, сделать вопросительный вид)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4161a3055a321b188712479f092df869_i-257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85184"/>
            <a:ext cx="868041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2822f7621b2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8560" y="188640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Целый день паслись у сосен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Две подружки —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Ме</a:t>
            </a:r>
            <a:r>
              <a:rPr lang="ru-RU" sz="2400" b="1" i="1" dirty="0" smtClean="0">
                <a:solidFill>
                  <a:srgbClr val="C00000"/>
                </a:solidFill>
              </a:rPr>
              <a:t> 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Му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Мяу грел бочок на солнце,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Бе</a:t>
            </a:r>
            <a:r>
              <a:rPr lang="ru-RU" sz="2400" b="1" i="1" dirty="0" smtClean="0">
                <a:solidFill>
                  <a:srgbClr val="C00000"/>
                </a:solidFill>
              </a:rPr>
              <a:t> весь день мешал ему.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Кря</a:t>
            </a:r>
            <a:r>
              <a:rPr lang="ru-RU" sz="2400" b="1" i="1" dirty="0" smtClean="0">
                <a:solidFill>
                  <a:srgbClr val="C00000"/>
                </a:solidFill>
              </a:rPr>
              <a:t> купался рядом в речке,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Кукареку песни пел,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Гав валялся на крылечке,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Хрю под кустиком сопел.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А теперь, дружок, напомни,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Назови по именам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Всех, кто в этот жаркий полдень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 глаза попался нам.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Давайте угадаем, о каких животных идет речь в следующем стишке.</a:t>
            </a:r>
          </a:p>
        </p:txBody>
      </p:sp>
      <p:pic>
        <p:nvPicPr>
          <p:cNvPr id="8" name="Рисунок 7" descr="goat_PNG13149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335602">
            <a:off x="6948264" y="4293096"/>
            <a:ext cx="1863130" cy="1831108"/>
          </a:xfrm>
          <a:prstGeom prst="rect">
            <a:avLst/>
          </a:prstGeom>
        </p:spPr>
      </p:pic>
      <p:pic>
        <p:nvPicPr>
          <p:cNvPr id="9" name="Рисунок 8" descr="picture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 rot="20968214" flipH="1">
            <a:off x="4572000" y="4581128"/>
            <a:ext cx="2232247" cy="2033896"/>
          </a:xfrm>
          <a:prstGeom prst="rect">
            <a:avLst/>
          </a:prstGeom>
        </p:spPr>
      </p:pic>
      <p:pic>
        <p:nvPicPr>
          <p:cNvPr id="10" name="Рисунок 9" descr="pi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705350"/>
            <a:ext cx="3495675" cy="2152650"/>
          </a:xfrm>
          <a:prstGeom prst="rect">
            <a:avLst/>
          </a:prstGeom>
        </p:spPr>
      </p:pic>
      <p:pic>
        <p:nvPicPr>
          <p:cNvPr id="11" name="Рисунок 10" descr="1119158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5400675"/>
            <a:ext cx="1247775" cy="1457325"/>
          </a:xfrm>
          <a:prstGeom prst="rect">
            <a:avLst/>
          </a:prstGeom>
        </p:spPr>
      </p:pic>
      <p:pic>
        <p:nvPicPr>
          <p:cNvPr id="12" name="Рисунок 11" descr="pi78jBryT.png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>
          <a:xfrm>
            <a:off x="0" y="5445224"/>
            <a:ext cx="1080120" cy="1110849"/>
          </a:xfrm>
          <a:prstGeom prst="rect">
            <a:avLst/>
          </a:prstGeom>
        </p:spPr>
      </p:pic>
      <p:pic>
        <p:nvPicPr>
          <p:cNvPr id="13" name="Рисунок 12" descr="orig (1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48574">
            <a:off x="827584" y="4509120"/>
            <a:ext cx="1224136" cy="1342469"/>
          </a:xfrm>
          <a:prstGeom prst="rect">
            <a:avLst/>
          </a:prstGeom>
        </p:spPr>
      </p:pic>
      <p:pic>
        <p:nvPicPr>
          <p:cNvPr id="14" name="Рисунок 13" descr="e7d70953414f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31630" y="5085184"/>
            <a:ext cx="1098205" cy="1772816"/>
          </a:xfrm>
          <a:prstGeom prst="rect">
            <a:avLst/>
          </a:prstGeom>
        </p:spPr>
      </p:pic>
      <p:pic>
        <p:nvPicPr>
          <p:cNvPr id="15" name="Рисунок 14" descr="transparent-moth-animated-1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910046">
            <a:off x="4759656" y="847415"/>
            <a:ext cx="3868390" cy="386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4</cp:revision>
  <dcterms:created xsi:type="dcterms:W3CDTF">2019-10-20T15:45:13Z</dcterms:created>
  <dcterms:modified xsi:type="dcterms:W3CDTF">2019-10-26T18:30:01Z</dcterms:modified>
</cp:coreProperties>
</file>