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2" r:id="rId7"/>
    <p:sldId id="261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1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kvorechnik.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0865ab2adeadf71844dd75d03b0587b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4615">
            <a:off x="4511098" y="2365528"/>
            <a:ext cx="3374831" cy="3269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8864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Привет, ребята! Сегодня мы с вами поговорим о грибах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05273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Вы же знаете, что есть грибы съедобные и несъедобные, то есть ядовитые?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692696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 когда-нибудь ходили в лес за грибами? Вы любите этим заниматься?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844824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Так вот, сегодня мы с вами научимся отличать их.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112762353_5160421_550b102bf1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5589240"/>
            <a:ext cx="7842448" cy="98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kvorechnik.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79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205255"/>
            <a:ext cx="5192613" cy="4652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Вот вы и, ребята, узнали, какие грибы являются съедобными, а какие ядовитыми.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692696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Когда пойдете в лес за грибами, будьте внимательны и спрашивайте у взрослых, что за гриб вы нашли! Потому что некоторые ядовитые грибы могут быть очень сильно похожи на съедобные.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0080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Но если вы вдруг нашли ядовитый гриб и узнали его, лучше не срывайте и не пинайте его. Ведь несъедобными для человека грибами питаются животные и птицы, которые обитают в этом лесу.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839716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116632" y="620688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Крепкий, плотный, очень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статный,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 шляпе бурой и нарядной.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Это гордость всех лесов!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Настоящий царь грибов!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Белый гриб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fd0427f816cbf94f2f0784dc4e88fb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996952"/>
            <a:ext cx="3250434" cy="3673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104" y="620688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Под опавшие листочки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дружно спрятались грибочки.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Очень хитрые сестрички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Это желтые…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Лисички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080450_138552869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2950" y="2996952"/>
            <a:ext cx="4591050" cy="3590925"/>
          </a:xfrm>
          <a:prstGeom prst="rect">
            <a:avLst/>
          </a:prstGeom>
        </p:spPr>
      </p:pic>
      <p:pic>
        <p:nvPicPr>
          <p:cNvPr id="11" name="Рисунок 10" descr="Mushrooms-8057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764704"/>
            <a:ext cx="3312368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iby-priroda-fon-1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3528" y="476672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Сел мышонок на ........,</a:t>
            </a:r>
          </a:p>
          <a:p>
            <a:pPr algn="ctr"/>
            <a:endParaRPr lang="ru-RU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А …….. - липкий гриб,</a:t>
            </a:r>
          </a:p>
          <a:p>
            <a:pPr algn="ctr"/>
            <a:endParaRPr lang="ru-RU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Вот мышонок и прилип.</a:t>
            </a:r>
          </a:p>
          <a:p>
            <a:pPr algn="ctr"/>
            <a:endParaRPr lang="ru-RU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Ай-ай-ай, ай-ай-ай!</a:t>
            </a:r>
          </a:p>
          <a:p>
            <a:pPr algn="ctr"/>
            <a:endParaRPr lang="ru-RU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Мама, мама, </a:t>
            </a:r>
            <a:r>
              <a:rPr lang="ru-RU" b="1" i="1" dirty="0" err="1" smtClean="0">
                <a:solidFill>
                  <a:schemeClr val="bg1"/>
                </a:solidFill>
              </a:rPr>
              <a:t>вырyчай</a:t>
            </a:r>
            <a:r>
              <a:rPr lang="ru-RU" b="1" i="1" dirty="0" smtClean="0">
                <a:solidFill>
                  <a:schemeClr val="bg1"/>
                </a:solidFill>
              </a:rPr>
              <a:t>!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mushroom0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140968"/>
            <a:ext cx="2718414" cy="3501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Масленок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692696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Нет грибов дружней, чем</a:t>
            </a:r>
          </a:p>
          <a:p>
            <a:pPr algn="ctr"/>
            <a:r>
              <a:rPr lang="ru-RU" b="1" i="1" dirty="0" smtClean="0"/>
              <a:t>эти, – знают взрослые и</a:t>
            </a:r>
          </a:p>
          <a:p>
            <a:pPr algn="ctr"/>
            <a:r>
              <a:rPr lang="ru-RU" b="1" i="1" dirty="0" smtClean="0"/>
              <a:t>дети, -</a:t>
            </a:r>
          </a:p>
          <a:p>
            <a:pPr algn="ctr"/>
            <a:endParaRPr lang="ru-RU" b="1" i="1" dirty="0" smtClean="0"/>
          </a:p>
          <a:p>
            <a:pPr algn="ctr"/>
            <a:r>
              <a:rPr lang="ru-RU" b="1" i="1" dirty="0" smtClean="0"/>
              <a:t>на пеньках растут</a:t>
            </a:r>
          </a:p>
          <a:p>
            <a:pPr algn="ctr"/>
            <a:endParaRPr lang="ru-RU" b="1" i="1" dirty="0" smtClean="0"/>
          </a:p>
          <a:p>
            <a:pPr algn="ctr"/>
            <a:r>
              <a:rPr lang="ru-RU" b="1" i="1" dirty="0" smtClean="0"/>
              <a:t>в лесу,</a:t>
            </a:r>
          </a:p>
          <a:p>
            <a:pPr algn="ctr"/>
            <a:endParaRPr lang="ru-RU" b="1" i="1" dirty="0" smtClean="0"/>
          </a:p>
          <a:p>
            <a:pPr algn="ctr"/>
            <a:r>
              <a:rPr lang="ru-RU" b="1" i="1" dirty="0" smtClean="0"/>
              <a:t>как веснушки на носу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18864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Опята 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hello_html_mfd904e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412798"/>
            <a:ext cx="3096811" cy="3445202"/>
          </a:xfrm>
          <a:prstGeom prst="rect">
            <a:avLst/>
          </a:prstGeom>
        </p:spPr>
      </p:pic>
      <p:pic>
        <p:nvPicPr>
          <p:cNvPr id="11" name="Рисунок 10" descr="1467891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908720"/>
            <a:ext cx="3217379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isunok-doma-rasteniya-derev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7544" y="980728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Не спорю – не белый,</a:t>
            </a: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я, братцы, попроще,</a:t>
            </a: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расту я обычно в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берёзовой роще.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Подберезовик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2606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Подосиновик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908720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Я в красной шапочке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расту</a:t>
            </a: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среди корней осиновых,</a:t>
            </a: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Меня узнаешь за версту,</a:t>
            </a: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Зовусь я ...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0_136eb9_30bb5e5f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890913"/>
            <a:ext cx="2556951" cy="3765363"/>
          </a:xfrm>
          <a:prstGeom prst="rect">
            <a:avLst/>
          </a:prstGeom>
        </p:spPr>
      </p:pic>
      <p:pic>
        <p:nvPicPr>
          <p:cNvPr id="10" name="Рисунок 9" descr="Sonbahar_Bitkileri_Png-www.nisanboard_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050241"/>
            <a:ext cx="2774905" cy="3807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kvorechnik.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Шампиньоны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Champignons_de_par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39318">
            <a:off x="0" y="620688"/>
            <a:ext cx="3356992" cy="3356992"/>
          </a:xfrm>
          <a:prstGeom prst="rect">
            <a:avLst/>
          </a:prstGeom>
        </p:spPr>
      </p:pic>
      <p:pic>
        <p:nvPicPr>
          <p:cNvPr id="7" name="Рисунок 6" descr="0_72303_751ffc8f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58231">
            <a:off x="3331540" y="771809"/>
            <a:ext cx="2086891" cy="3314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5815" y="188639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Дубовик 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2606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Сыроежки 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hello_html_7948a37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692696"/>
            <a:ext cx="3707904" cy="4278351"/>
          </a:xfrm>
          <a:prstGeom prst="rect">
            <a:avLst/>
          </a:prstGeom>
        </p:spPr>
      </p:pic>
      <p:pic>
        <p:nvPicPr>
          <p:cNvPr id="12" name="Рисунок 11" descr="pic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27443" y="3645024"/>
            <a:ext cx="5016557" cy="347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iby-priroda-fon-1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620688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Осеннюю порою мы в лес с тобой придем, (шагают на месте)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Грибов корзинку целую в лесу мы соберем! (приседания)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Летает паутина и падает листва, (покачивают руками над головой)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Шуршит под сапогами увядшая трава. («шуршат» ногами)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По тонкому </a:t>
            </a:r>
            <a:r>
              <a:rPr lang="ru-RU" sz="2000" b="1" dirty="0" err="1" smtClean="0">
                <a:solidFill>
                  <a:srgbClr val="C00000"/>
                </a:solidFill>
              </a:rPr>
              <a:t>мосточку</a:t>
            </a:r>
            <a:r>
              <a:rPr lang="ru-RU" sz="2000" b="1" dirty="0" smtClean="0">
                <a:solidFill>
                  <a:srgbClr val="C00000"/>
                </a:solidFill>
              </a:rPr>
              <a:t> ручей мы перейдем, (идут на носочках)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Семью лисичек рыженьких во мху с тобой найдем. (наклоны вниз)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Раздвинем травку палочкой и там увидим вдруг — (</a:t>
            </a:r>
            <a:r>
              <a:rPr lang="ru-RU" sz="2000" b="1" dirty="0" err="1" smtClean="0">
                <a:solidFill>
                  <a:srgbClr val="C00000"/>
                </a:solidFill>
              </a:rPr>
              <a:t>скрестные</a:t>
            </a:r>
            <a:r>
              <a:rPr lang="ru-RU" sz="2000" b="1" dirty="0" smtClean="0">
                <a:solidFill>
                  <a:srgbClr val="C00000"/>
                </a:solidFill>
              </a:rPr>
              <a:t> движения прямых рук)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Цветные сыроежки рассыпались вокруг. (кружатся на месте)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А на полянке крепкие боровики стоят. («пружинка»)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Под лапы елок спрятались, в корзинку не хотят. (ставят руки «елочкой» над головой)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Опят, груздей и рыжиков с тобою мы нашли, (повороты вправо-влево)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Грибов корзинку целую домой мы принесли! (хлопают в ладоши)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теперь давайте немного отдохнем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112762353_5160421_550b102bf16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8994576" cy="1124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839716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928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Это все были съедобные грибы. А сейчас мы с вами разберем ряд ядовитых.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196752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Бледная она стоит,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У нее съедобный вид.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Принесешь домой – беда,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Будет ядом та еда.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Знай, что этот гриб –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обманка, враг наш – …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9269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Бледная поганка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1268760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А вот кто-то важный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На беленькой ножке.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Он с красною шляпкой,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На шляпке – горошки.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5608" y="83671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Мухомор </a:t>
            </a:r>
            <a:endParaRPr lang="ru-RU" sz="2400" b="1" dirty="0"/>
          </a:p>
        </p:txBody>
      </p:sp>
      <p:pic>
        <p:nvPicPr>
          <p:cNvPr id="10" name="Рисунок 9" descr="0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93861">
            <a:off x="645940" y="3616148"/>
            <a:ext cx="3183833" cy="3834542"/>
          </a:xfrm>
          <a:prstGeom prst="rect">
            <a:avLst/>
          </a:prstGeom>
        </p:spPr>
      </p:pic>
      <p:pic>
        <p:nvPicPr>
          <p:cNvPr id="11" name="Рисунок 10" descr="Mushrooms-8057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420888"/>
            <a:ext cx="4968552" cy="4968552"/>
          </a:xfrm>
          <a:prstGeom prst="rect">
            <a:avLst/>
          </a:prstGeom>
        </p:spPr>
      </p:pic>
      <p:pic>
        <p:nvPicPr>
          <p:cNvPr id="12" name="Рисунок 11" descr="s12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1556792"/>
            <a:ext cx="3253218" cy="3892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isunok-doma-rasteniya-derev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Мухомор </a:t>
            </a:r>
            <a:r>
              <a:rPr lang="ru-RU" sz="2400" b="1" dirty="0" err="1" smtClean="0">
                <a:solidFill>
                  <a:srgbClr val="C00000"/>
                </a:solidFill>
              </a:rPr>
              <a:t>пантерный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Sonbahar_Bitkileri_Png-www.nisanboard_36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4304857" cy="304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18864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</a:rPr>
              <a:t>Ложноопенок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ello_html_6f4ffb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0"/>
            <a:ext cx="2932141" cy="3615872"/>
          </a:xfrm>
          <a:prstGeom prst="rect">
            <a:avLst/>
          </a:prstGeom>
        </p:spPr>
      </p:pic>
      <p:pic>
        <p:nvPicPr>
          <p:cNvPr id="9" name="Рисунок 8" descr="1467891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968887"/>
            <a:ext cx="3073524" cy="2889113"/>
          </a:xfrm>
          <a:prstGeom prst="rect">
            <a:avLst/>
          </a:prstGeom>
        </p:spPr>
      </p:pic>
      <p:pic>
        <p:nvPicPr>
          <p:cNvPr id="10" name="Рисунок 9" descr="pic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284984"/>
            <a:ext cx="4860032" cy="3364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839716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Еще есть причудливые грибы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fullsize.jpg"/>
          <p:cNvPicPr>
            <a:picLocks noChangeAspect="1"/>
          </p:cNvPicPr>
          <p:nvPr/>
        </p:nvPicPr>
        <p:blipFill>
          <a:blip r:embed="rId3" cstate="print"/>
          <a:srcRect t="15441" b="14360"/>
          <a:stretch>
            <a:fillRect/>
          </a:stretch>
        </p:blipFill>
        <p:spPr>
          <a:xfrm>
            <a:off x="179512" y="1268760"/>
            <a:ext cx="3816424" cy="2679093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54868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Навозник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62068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Сморчок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kisspng-mushroom-fungus-yellow-morel-drawing-5b2d819b7278a0.68595561152970895546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124744"/>
            <a:ext cx="3324199" cy="4354499"/>
          </a:xfrm>
          <a:prstGeom prst="rect">
            <a:avLst/>
          </a:prstGeom>
        </p:spPr>
      </p:pic>
      <p:pic>
        <p:nvPicPr>
          <p:cNvPr id="10" name="Рисунок 9" descr="str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535819">
            <a:off x="1855360" y="3800724"/>
            <a:ext cx="4873724" cy="3655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80528" y="602128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Строчок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361</Words>
  <Application>Microsoft Office PowerPoint</Application>
  <PresentationFormat>Экран (4:3)</PresentationFormat>
  <Paragraphs>91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User</cp:lastModifiedBy>
  <cp:revision>8</cp:revision>
  <dcterms:created xsi:type="dcterms:W3CDTF">2019-10-17T10:57:17Z</dcterms:created>
  <dcterms:modified xsi:type="dcterms:W3CDTF">2019-10-26T18:24:54Z</dcterms:modified>
</cp:coreProperties>
</file>