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0" r:id="rId4"/>
    <p:sldId id="259" r:id="rId5"/>
    <p:sldId id="264" r:id="rId6"/>
    <p:sldId id="265" r:id="rId7"/>
    <p:sldId id="261" r:id="rId8"/>
    <p:sldId id="262" r:id="rId9"/>
    <p:sldId id="263" r:id="rId10"/>
    <p:sldId id="25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5" d="100"/>
          <a:sy n="115" d="100"/>
        </p:scale>
        <p:origin x="-1524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gif"/><Relationship Id="rId7" Type="http://schemas.openxmlformats.org/officeDocument/2006/relationships/image" Target="../media/image8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gif"/><Relationship Id="rId7" Type="http://schemas.openxmlformats.org/officeDocument/2006/relationships/image" Target="../media/image40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10" Type="http://schemas.openxmlformats.org/officeDocument/2006/relationships/image" Target="../media/image43.gif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ugust_2015_Which_Season_Are_Yo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-1908720" y="0"/>
            <a:ext cx="81369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Зима приходит ненароком,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По всем статьям беря свое.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Она должна уж быть по срокам,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А вот, поди ж ты, – нет ее!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И вдруг, однажды, спозаранку,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Взглянул в оконное стекло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И видишь "скатерть-самобранку" –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Везде, вокруг, белым-бело...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Весна приходит постепенно: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В полях неслышно тает снег,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Побег из ледяного плена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Готовят тайно воды рек.</a:t>
            </a:r>
          </a:p>
          <a:p>
            <a:pPr algn="ctr"/>
            <a:endParaRPr lang="ru-RU" b="1" i="1" dirty="0" smtClean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48" y="188640"/>
            <a:ext cx="4139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Уж по ночам не те морозы,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И вот уже летит скворец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В свой домик на стволе березы...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Пришла Весна. Зиме конец!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А за Весной приходит Лето,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За Летом Осень в свой черед,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И вновь Зима. И снова где-то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Весна торопится в поход.</a:t>
            </a:r>
          </a:p>
          <a:p>
            <a:pPr algn="ctr"/>
            <a:endParaRPr lang="ru-RU" dirty="0"/>
          </a:p>
        </p:txBody>
      </p:sp>
      <p:pic>
        <p:nvPicPr>
          <p:cNvPr id="7" name="Рисунок 6" descr="0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3356992"/>
            <a:ext cx="1902344" cy="2142009"/>
          </a:xfrm>
          <a:prstGeom prst="rect">
            <a:avLst/>
          </a:prstGeom>
        </p:spPr>
      </p:pic>
      <p:pic>
        <p:nvPicPr>
          <p:cNvPr id="8" name="Рисунок 7" descr="748d3c8c4d0680ec23d1bc6b2be837a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789040"/>
            <a:ext cx="2202912" cy="1728192"/>
          </a:xfrm>
          <a:prstGeom prst="rect">
            <a:avLst/>
          </a:prstGeom>
        </p:spPr>
      </p:pic>
      <p:pic>
        <p:nvPicPr>
          <p:cNvPr id="9" name="Рисунок 8" descr="1371640469_solnce2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96552" y="3212976"/>
            <a:ext cx="2840968" cy="2840968"/>
          </a:xfrm>
          <a:prstGeom prst="rect">
            <a:avLst/>
          </a:prstGeom>
        </p:spPr>
      </p:pic>
      <p:pic>
        <p:nvPicPr>
          <p:cNvPr id="10" name="Рисунок 9" descr="c2bd30ec613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3167338"/>
            <a:ext cx="2051720" cy="21344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26064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Вы догадались уже, о чем у нас сегодня пойдет беседа.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67336" y="69269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Давайте проверим ваши знания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3608" y="119675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Видите 4 изображения с деревьями и 4 картинки. Скажите, какая картинка подходит к какому деревцу, судя по времени года?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1.39685E-6 C -0.00053 0.00208 -0.00035 0.00463 -0.00157 0.00625 C -0.00435 0.00995 -0.0132 0.01064 -0.01702 0.01226 C -0.0323 0.01133 -0.04827 0.01434 -0.06303 0.00833 C -0.07379 0.00393 -0.0816 -0.00069 -0.09237 -0.00416 C -0.09758 -0.00856 -0.10174 -0.01364 -0.10765 -0.01642 C -0.11546 -0.02382 -0.1231 -0.03122 -0.13074 -0.03885 C -0.13907 -0.04695 -0.15331 -0.05296 -0.16303 -0.05735 C -0.23143 -0.05527 -0.21476 -0.07655 -0.2323 -0.05319 " pathEditMode="relative" ptsTypes="ffffffffA">
                                      <p:cBhvr>
                                        <p:cTn id="8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8 -0.03215 C -0.07691 -0.04441 -0.03403 -0.03678 -0.17014 -0.03377 C -0.1882 -0.03354 -0.20643 -0.03053 -0.22448 -0.02891 C -0.25816 -0.02544 -0.2941 -0.02383 -0.32726 -0.01827 C -0.36406 -0.01226 -0.39931 -0.0037 -0.43577 0.00254 C -0.45365 0.00185 -0.4717 0.00208 -0.48976 0.00092 C -0.49566 0.00023 -0.50018 -0.00278 -0.50608 -0.00278 C -0.50695 -0.00278 -0.50781 -0.00278 -0.50851 -0.00278 " pathEditMode="relative" rAng="0" ptsTypes="fffffffA">
                                      <p:cBhvr>
                                        <p:cTn id="8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00" y="110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25532E-7 C 0.01337 0.00625 0.02569 0.01226 0.03993 0.01434 C 0.05069 0.01596 0.07222 0.01851 0.07222 0.01851 C 0.12309 0.01712 0.17621 0.01619 0.22604 -0.00208 C 0.25937 -0.01433 0.29306 -0.02729 0.32604 -0.04093 C 0.35521 -0.05296 0.3849 -0.06591 0.41528 -0.06961 C 0.46476 -0.06868 0.49896 -0.08834 0.53385 -0.05735 C 0.53437 -0.05527 0.53663 -0.05249 0.53524 -0.05134 C 0.53351 -0.04995 0.53125 -0.05272 0.52917 -0.05342 C 0.51736 -0.05689 0.52569 -0.05342 0.51684 -0.05735 C 0.51371 -0.05596 0.50764 -0.05481 0.50764 -0.04926 " pathEditMode="relative" ptsTypes="ffffffffffA">
                                      <p:cBhvr>
                                        <p:cTn id="9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41813E-7 C 0.00572 0.00208 0.00972 0.00578 0.01527 0.00832 C 0.03315 0.00694 0.05121 0.00717 0.06909 0.00416 C 0.08315 0.00162 0.09427 -0.01064 0.10763 -0.01434 C 0.1118 -0.0185 0.11545 -0.02359 0.11996 -0.0266 C 0.12309 -0.02868 0.12638 -0.0303 0.12916 -0.03284 C 0.1368 -0.04001 0.14288 -0.05111 0.15225 -0.05527 C 0.15885 -0.05828 0.16701 -0.0599 0.17378 -0.06152 C 0.2 -0.06082 0.22621 -0.06221 0.25225 -0.05944 C 0.25416 -0.05921 0.25399 -0.05504 0.25538 -0.05319 C 0.25659 -0.05157 0.25833 -0.05065 0.25989 -0.04926 C 0.26284 -0.03724 0.26458 -0.02752 0.26458 -0.01434 " pathEditMode="relative" ptsTypes="fffffffffffA">
                                      <p:cBhvr>
                                        <p:cTn id="9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ugust_2015_Which_Season_Are_Yo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260648"/>
            <a:ext cx="514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 что мы любим каждое время года?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764704"/>
            <a:ext cx="5724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2060"/>
                </a:solidFill>
              </a:rPr>
              <a:t>Какое время года вам нравится и почему?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1196752"/>
            <a:ext cx="874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Когда бывают длинные и короткие дни? Какая погода?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1772816"/>
            <a:ext cx="5796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2060"/>
                </a:solidFill>
              </a:rPr>
              <a:t>Что происходит с растениями, животными?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2276872"/>
            <a:ext cx="9324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Какой труд взрослых наблюдали? Как трудились сами с родителями?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5976" y="260648"/>
            <a:ext cx="478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2060"/>
                </a:solidFill>
              </a:rPr>
              <a:t>Назовите все времена года по порядку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64704"/>
            <a:ext cx="550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Давайте вместе назовем месяца по порядку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772816"/>
            <a:ext cx="471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Назовите месяца для каждого времени года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592" y="188640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Вы сегодня такие молодцы, хорошо потрудились.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900608" y="90872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5" name="Рисунок 14" descr="0GyEDYcb3sD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3018174"/>
            <a:ext cx="4320480" cy="3839826"/>
          </a:xfrm>
          <a:prstGeom prst="rect">
            <a:avLst/>
          </a:prstGeom>
        </p:spPr>
      </p:pic>
      <p:pic>
        <p:nvPicPr>
          <p:cNvPr id="16" name="Рисунок 15" descr="146282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0528" y="3068960"/>
            <a:ext cx="3805014" cy="3551346"/>
          </a:xfrm>
          <a:prstGeom prst="rect">
            <a:avLst/>
          </a:prstGeom>
        </p:spPr>
      </p:pic>
      <p:pic>
        <p:nvPicPr>
          <p:cNvPr id="17" name="Рисунок 16" descr="1397113204_solnce5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9664" y="2492896"/>
            <a:ext cx="3024336" cy="3024336"/>
          </a:xfrm>
          <a:prstGeom prst="rect">
            <a:avLst/>
          </a:prstGeom>
        </p:spPr>
      </p:pic>
      <p:pic>
        <p:nvPicPr>
          <p:cNvPr id="18" name="Рисунок 17" descr="orig (3).gif"/>
          <p:cNvPicPr>
            <a:picLocks noChangeAspect="1"/>
          </p:cNvPicPr>
          <p:nvPr/>
        </p:nvPicPr>
        <p:blipFill>
          <a:blip r:embed="rId6" cstate="print">
            <a:lum contrast="20000"/>
          </a:blip>
          <a:stretch>
            <a:fillRect/>
          </a:stretch>
        </p:blipFill>
        <p:spPr>
          <a:xfrm rot="337611">
            <a:off x="1098993" y="331817"/>
            <a:ext cx="6912768" cy="2938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97917_kwiatki_motyle_teks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88640"/>
            <a:ext cx="32038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Ежегодно приходят к нам в гости: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Один седой,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другой молодой,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третий скачет,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а четвертый плачет</a:t>
            </a:r>
          </a:p>
          <a:p>
            <a:pPr algn="ctr"/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e09f12126e08b8ac016571f725abbfce--seasons-of-the-year-weather-season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692696"/>
            <a:ext cx="5534281" cy="58505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198884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4 времени года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7904" y="18864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А знаете ли вы, ребята, почему год называют круглым?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717032"/>
            <a:ext cx="3203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ЗИМА, ВЕСНА, ЛЕТО, ОСЕНЬ… вот и прошел год, и так по кругу, до бесконечности…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Z16p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240786"/>
            <a:ext cx="1944216" cy="2617214"/>
          </a:xfrm>
          <a:prstGeom prst="rect">
            <a:avLst/>
          </a:prstGeom>
        </p:spPr>
      </p:pic>
      <p:pic>
        <p:nvPicPr>
          <p:cNvPr id="12" name="Рисунок 11" descr="butterfly-animation-6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2348880"/>
            <a:ext cx="1471072" cy="1362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easons_Winter_Branches_4597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4" name="Рисунок 13" descr="135467_origina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62985"/>
            <a:ext cx="9144001" cy="5295015"/>
          </a:xfrm>
          <a:prstGeom prst="rect">
            <a:avLst/>
          </a:prstGeom>
        </p:spPr>
      </p:pic>
      <p:pic>
        <p:nvPicPr>
          <p:cNvPr id="15" name="Рисунок 14" descr="1620614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308029" y="3284984"/>
            <a:ext cx="3835971" cy="3573016"/>
          </a:xfrm>
          <a:prstGeom prst="rect">
            <a:avLst/>
          </a:prstGeom>
        </p:spPr>
      </p:pic>
      <p:pic>
        <p:nvPicPr>
          <p:cNvPr id="16" name="Рисунок 15" descr="2472309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77044" y="0"/>
            <a:ext cx="5966956" cy="32129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3528" y="3573016"/>
            <a:ext cx="453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Это ДЕКАБРЬ, ЯНВАРЬ, ФЕВРАЛЬ</a:t>
            </a:r>
            <a:endParaRPr lang="ru-RU" sz="2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5638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Наступили холода.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Обернулась в лед вода.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Длинноухий зайка серый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Обернулся зайкой белым.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Перестал медведь реветь: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В спячку впал в бору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медведь.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Кто скажет, кто знает,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Когда это бывает?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869160"/>
            <a:ext cx="5220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 конце декабря мы празднуем что?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1" name="Рисунок 20" descr="133262_600.gif"/>
          <p:cNvPicPr>
            <a:picLocks noChangeAspect="1"/>
          </p:cNvPicPr>
          <p:nvPr/>
        </p:nvPicPr>
        <p:blipFill>
          <a:blip r:embed="rId6" cstate="print">
            <a:lum bright="-10000" contrast="20000"/>
          </a:blip>
          <a:stretch>
            <a:fillRect/>
          </a:stretch>
        </p:blipFill>
        <p:spPr>
          <a:xfrm>
            <a:off x="4414292" y="1812978"/>
            <a:ext cx="4729708" cy="50450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708920"/>
            <a:ext cx="5652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С начала года идет зима. Вы знаете зимние месяцы?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517232"/>
            <a:ext cx="4499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Верно, Новый год. Тут старый год заканчивается, и начинается новый с Января.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988840"/>
            <a:ext cx="39239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Белая береза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Под моим окном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Принакрылась снегом,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Точно серебром.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На пушистых ветках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Снежною каймой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Распустились кисти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Белой бахромой.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И стоит береза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В сонной тишине,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И горят снежинки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В золотом огне.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А заря, лениво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Обходя кругом,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Обсыпает ветки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Новым серебром.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5536" y="112474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Послушайте стих Сергея Есенина про белую березу.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5" grpId="0"/>
      <p:bldP spid="5" grpId="1"/>
      <p:bldP spid="18" grpId="0"/>
      <p:bldP spid="18" grpId="1"/>
      <p:bldP spid="7" grpId="0"/>
      <p:bldP spid="7" grpId="1"/>
      <p:bldP spid="19" grpId="0"/>
      <p:bldP spid="19" grpId="1"/>
      <p:bldP spid="6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6cad5dc757ca0880509c8e9b60ead4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6444208" y="188640"/>
            <a:ext cx="2483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Зазвенели ручьи,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прилетели грачи.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В улей пчела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первый мёд принесла.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Кто скажет, кто знает,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когда это бывает?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4088" y="1052736"/>
            <a:ext cx="4392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Если снег повсюду тает,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День становится длинней,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Если все зазеленело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И в полях звенит ручей,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Если стал теплее ветер,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Если птицам не до сна,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Если солнце ярче светит,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Значит, к нам пришла весна.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2vD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-603448"/>
            <a:ext cx="4417934" cy="3672408"/>
          </a:xfrm>
          <a:prstGeom prst="rect">
            <a:avLst/>
          </a:prstGeom>
        </p:spPr>
      </p:pic>
      <p:pic>
        <p:nvPicPr>
          <p:cNvPr id="8" name="Рисунок 7" descr="ptaci2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84584" y="1317760"/>
            <a:ext cx="6336704" cy="5540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72200" y="3140968"/>
            <a:ext cx="2771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После зимы приходит весна. Красивое время года, потому что начинают распускаться листочки, цветочки. Все вокруг поет и пахнет.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88640"/>
            <a:ext cx="644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Вы знаете названия весенних месяцев?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7624" y="2276872"/>
            <a:ext cx="6012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Это МАРТ, АПРЕЛЬ, МАЙ</a:t>
            </a:r>
            <a:endParaRPr lang="ru-RU" sz="2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92696"/>
            <a:ext cx="5508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Весной очень много праздников. Особенно в мае. Вы можете вспомнить несколько?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11960" y="5877272"/>
            <a:ext cx="4932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Какие главные признаки весны вы можете назвать?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4" name="Рисунок 13" descr="760e53c6a081501d6aa7aa052bf2602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2924944"/>
            <a:ext cx="2663571" cy="2674268"/>
          </a:xfrm>
          <a:prstGeom prst="rect">
            <a:avLst/>
          </a:prstGeom>
        </p:spPr>
      </p:pic>
      <p:pic>
        <p:nvPicPr>
          <p:cNvPr id="15" name="Рисунок 14" descr="7367775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157192"/>
            <a:ext cx="1669747" cy="19925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64088" y="404664"/>
            <a:ext cx="41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Послушайте стишок о весне.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9" grpId="0" build="allAtOnce"/>
      <p:bldP spid="11" grpId="0"/>
      <p:bldP spid="12" grpId="0"/>
      <p:bldP spid="13" grpId="0" build="allAtOnce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97917_kwiatki_motyle_teks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980728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Бабочка летала,                     (медленный бег на носочках,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Над цветком порхала.            руки делают взмахи вверх-вниз)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Села, посидела                           (присесть, покачать головой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И нектар поела.                                           (вниз – вверх)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Два своих больших крыла                 (встать опустить и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Опустила, подняла.                       поднять выпрямленные руки)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Полетела дальше,                                                    (медленный бег на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Чтобы мир был краше.                  носочках, руки делают взмахи вверх-вниз).</a:t>
            </a:r>
          </a:p>
          <a:p>
            <a:pPr algn="ctr"/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712" y="33265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Давайте немного разомнемся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135635974_pchelk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3717032"/>
            <a:ext cx="2170212" cy="2170212"/>
          </a:xfrm>
          <a:prstGeom prst="rect">
            <a:avLst/>
          </a:prstGeom>
        </p:spPr>
      </p:pic>
      <p:pic>
        <p:nvPicPr>
          <p:cNvPr id="8" name="Рисунок 7" descr="135636281_pchelka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5024"/>
            <a:ext cx="2170212" cy="2170212"/>
          </a:xfrm>
          <a:prstGeom prst="rect">
            <a:avLst/>
          </a:prstGeom>
        </p:spPr>
      </p:pic>
      <p:pic>
        <p:nvPicPr>
          <p:cNvPr id="9" name="Рисунок 8" descr="love-5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188640"/>
            <a:ext cx="2571286" cy="810766"/>
          </a:xfrm>
          <a:prstGeom prst="rect">
            <a:avLst/>
          </a:prstGeom>
        </p:spPr>
      </p:pic>
      <p:pic>
        <p:nvPicPr>
          <p:cNvPr id="10" name="Рисунок 9" descr="8b4172280c6a90896d412e8a53e2c2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5779006"/>
            <a:ext cx="2438405" cy="1078994"/>
          </a:xfrm>
          <a:prstGeom prst="rect">
            <a:avLst/>
          </a:prstGeom>
        </p:spPr>
      </p:pic>
      <p:pic>
        <p:nvPicPr>
          <p:cNvPr id="11" name="Рисунок 10" descr="pic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26568" y="3717032"/>
            <a:ext cx="4779735" cy="3140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ugust_2015_Which_Season_Are_Yo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У человечества есть разные формы отсчета времени. С одной из них вы уже знакомы– это часы, по ним мы узнаем время суток.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runnin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908720"/>
            <a:ext cx="3851920" cy="2627945"/>
          </a:xfrm>
          <a:prstGeom prst="rect">
            <a:avLst/>
          </a:prstGeom>
        </p:spPr>
      </p:pic>
      <p:pic>
        <p:nvPicPr>
          <p:cNvPr id="7" name="Рисунок 6" descr="7fb1ef64264a874bb4db22efec09f575.pn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tretch>
            <a:fillRect/>
          </a:stretch>
        </p:blipFill>
        <p:spPr>
          <a:xfrm>
            <a:off x="3639579" y="476672"/>
            <a:ext cx="5504421" cy="522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188640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А что нам помогает узнать дни, месяца?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764704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Правильно, календарь. Календарь – это перечень дней года. В году 365 дней, это очень много. Каждый листочек день года, а для удобства люди все дни года разделили на недели и месяцы.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calenda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9632" y="2536885"/>
            <a:ext cx="6631535" cy="43211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5576" y="1916832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Кто нам скажет, сколько месяцев в году? Назовите их? Какой сейчас месяц? К какому времени года он относится?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93349958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372200" y="188640"/>
            <a:ext cx="2771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Солнце печет,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Липа цветет.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Рожь колосится,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Золотится пшеница.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Кто скажет, кто знает,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Когда это бывает?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392392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2060"/>
                </a:solidFill>
              </a:rPr>
              <a:t>Если в небе ходят грозы,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</a:rPr>
              <a:t>Если травы расцвели,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</a:rPr>
              <a:t>Если рано утром росы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</a:rPr>
              <a:t>Гнут былинки до земли,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</a:rPr>
              <a:t>Если в рощах над калиной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</a:rPr>
              <a:t>Вплоть до ночи гул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</a:rPr>
              <a:t>пчелиный,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</a:rPr>
              <a:t>Если солнышком согрета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</a:rPr>
              <a:t>Вся вода в реке до дна –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</a:rPr>
              <a:t>Значит, это уже лето!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</a:rPr>
              <a:t>Значит, кончилась весна!</a:t>
            </a:r>
            <a:endParaRPr lang="ru-RU" sz="1600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kids-play2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1918" y="332656"/>
            <a:ext cx="1966372" cy="1080120"/>
          </a:xfrm>
          <a:prstGeom prst="rect">
            <a:avLst/>
          </a:prstGeom>
        </p:spPr>
      </p:pic>
      <p:pic>
        <p:nvPicPr>
          <p:cNvPr id="8" name="Рисунок 7" descr="802f4e20567f68346668e195315d2d4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54328" y="2492896"/>
            <a:ext cx="5456380" cy="4365104"/>
          </a:xfrm>
          <a:prstGeom prst="rect">
            <a:avLst/>
          </a:prstGeom>
        </p:spPr>
      </p:pic>
      <p:pic>
        <p:nvPicPr>
          <p:cNvPr id="9" name="Рисунок 8" descr="349356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1052736"/>
            <a:ext cx="3528392" cy="3259049"/>
          </a:xfrm>
          <a:prstGeom prst="rect">
            <a:avLst/>
          </a:prstGeom>
        </p:spPr>
      </p:pic>
      <p:pic>
        <p:nvPicPr>
          <p:cNvPr id="10" name="Рисунок 9" descr="13945946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9204" y="2348880"/>
            <a:ext cx="2854796" cy="2672089"/>
          </a:xfrm>
          <a:prstGeom prst="rect">
            <a:avLst/>
          </a:prstGeom>
        </p:spPr>
      </p:pic>
      <p:pic>
        <p:nvPicPr>
          <p:cNvPr id="12" name="Рисунок 11" descr="Z16p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8064" y="3789040"/>
            <a:ext cx="2279798" cy="30689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1520" y="332656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Это у нас лето - самое жаркое время года.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119675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Какие летние месяцы вы знаете?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484784"/>
            <a:ext cx="6012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Это июнь, июль, август</a:t>
            </a:r>
            <a:endParaRPr lang="ru-RU" sz="2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988840"/>
            <a:ext cx="4932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Летом самые долгие дни.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Чем же можно заниматься летом, ребята?</a:t>
            </a:r>
          </a:p>
        </p:txBody>
      </p:sp>
      <p:pic>
        <p:nvPicPr>
          <p:cNvPr id="19" name="Рисунок 18" descr="c81d682feb960f7492cd2a6b274d3f4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1600" y="2723166"/>
            <a:ext cx="3528392" cy="4134834"/>
          </a:xfrm>
          <a:prstGeom prst="rect">
            <a:avLst/>
          </a:prstGeom>
        </p:spPr>
      </p:pic>
      <p:pic>
        <p:nvPicPr>
          <p:cNvPr id="20" name="Рисунок 19" descr="0865ab2adeadf71844dd75d03b0587b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44008" y="3834378"/>
            <a:ext cx="3121158" cy="3023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/>
      <p:bldP spid="13" grpId="1"/>
      <p:bldP spid="14" grpId="0" build="allAtOnce"/>
      <p:bldP spid="15" grpId="0"/>
      <p:bldP spid="15" grpId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zheltyj-fon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275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9512" y="0"/>
            <a:ext cx="3168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Утром мы во двор идём -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Листья сыплются дождём,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Под ногами шелестят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И летят, летят, летят...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4008" y="0"/>
            <a:ext cx="2915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Миновало лето,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Осень наступила.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На полях и в рощах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Пусто и уныло.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Птички улетели,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Стали дни короче,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Солнышка не видно,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Темны, темны ночи.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hello_html_m636b139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5655"/>
            <a:ext cx="8892480" cy="4423899"/>
          </a:xfrm>
          <a:prstGeom prst="rect">
            <a:avLst/>
          </a:prstGeom>
        </p:spPr>
      </p:pic>
      <p:pic>
        <p:nvPicPr>
          <p:cNvPr id="10" name="Рисунок 9" descr="осенний клипарт 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2204864"/>
            <a:ext cx="5066360" cy="4871500"/>
          </a:xfrm>
          <a:prstGeom prst="rect">
            <a:avLst/>
          </a:prstGeom>
        </p:spPr>
      </p:pic>
      <p:pic>
        <p:nvPicPr>
          <p:cNvPr id="8" name="Рисунок 7" descr="esen_jeni_esenni_lista_animacii.ne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212976"/>
            <a:ext cx="3096344" cy="39842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35896" y="260648"/>
            <a:ext cx="48965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Осенью день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становится короче.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На небе появляются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свинцовые тучи.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Часто идет дождь.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 descr="2586150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620688"/>
            <a:ext cx="1440160" cy="1440160"/>
          </a:xfrm>
          <a:prstGeom prst="rect">
            <a:avLst/>
          </a:prstGeom>
        </p:spPr>
      </p:pic>
      <p:pic>
        <p:nvPicPr>
          <p:cNvPr id="13" name="Рисунок 12" descr="2586150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08304" y="548680"/>
            <a:ext cx="1440160" cy="1440160"/>
          </a:xfrm>
          <a:prstGeom prst="rect">
            <a:avLst/>
          </a:prstGeom>
        </p:spPr>
      </p:pic>
      <p:pic>
        <p:nvPicPr>
          <p:cNvPr id="16" name="Рисунок 15" descr="orig (1)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988840"/>
            <a:ext cx="9144000" cy="6409542"/>
          </a:xfrm>
          <a:prstGeom prst="rect">
            <a:avLst/>
          </a:prstGeom>
        </p:spPr>
      </p:pic>
      <p:pic>
        <p:nvPicPr>
          <p:cNvPr id="17" name="Рисунок 16" descr="1465499735_1517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468560" y="1700808"/>
            <a:ext cx="5907021" cy="4430266"/>
          </a:xfrm>
          <a:prstGeom prst="rect">
            <a:avLst/>
          </a:prstGeom>
        </p:spPr>
      </p:pic>
      <p:pic>
        <p:nvPicPr>
          <p:cNvPr id="18" name="Рисунок 17" descr="7a26922eb7835934767d951c7e02119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5576" y="4725144"/>
            <a:ext cx="3384376" cy="25382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204864"/>
            <a:ext cx="5580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Дети, скажите, что происходит с животными и птицами осенью?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5345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Однажды осенью произойдет очень важное событие: вы идете в школу.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Там вы будете учиться читать, писать, узнаете много нового, интересного обо всем, в том числе и о природе.</a:t>
            </a:r>
          </a:p>
          <a:p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://900igr.net/up/datai/136467/0001-001-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04890" y="2132856"/>
            <a:ext cx="4739110" cy="3642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build="allAtOnce"/>
      <p:bldP spid="14" grpId="0" build="allAtOnce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97917_kwiatki_motyle_teks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1680" y="0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 теперь давайте немного отдохнем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1397113204_solnce5b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1484784"/>
            <a:ext cx="3347864" cy="3347864"/>
          </a:xfrm>
          <a:prstGeom prst="rect">
            <a:avLst/>
          </a:prstGeom>
        </p:spPr>
      </p:pic>
      <p:pic>
        <p:nvPicPr>
          <p:cNvPr id="8" name="Рисунок 7" descr="orig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4288" y="4671012"/>
            <a:ext cx="2195736" cy="2186988"/>
          </a:xfrm>
          <a:prstGeom prst="rect">
            <a:avLst/>
          </a:prstGeom>
        </p:spPr>
      </p:pic>
      <p:pic>
        <p:nvPicPr>
          <p:cNvPr id="9" name="Рисунок 8" descr="0339dabad2165cb2972bb0c7b486b50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836712"/>
            <a:ext cx="2376264" cy="2409971"/>
          </a:xfrm>
          <a:prstGeom prst="rect">
            <a:avLst/>
          </a:prstGeom>
        </p:spPr>
      </p:pic>
      <p:pic>
        <p:nvPicPr>
          <p:cNvPr id="10" name="Рисунок 9" descr="26003004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764137"/>
            <a:ext cx="3275856" cy="3093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664" y="476672"/>
            <a:ext cx="6336704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В году четыре времени (показать 4 пальца правой руки)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И все они дружны (ладони обхватывают друг друга).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И эти четыре времени (обхватывают 4 пальца левой руки).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Ребята знать должны! (указательный палец приставить ко лбу).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Зимой год начинается, все снегом покрывается (присесть, развести руки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в стороны).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Весною продолжается,  листочки появляются. (изобразить руками листья).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Летом солнце греет, (руки вытянуть вверх)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А листья зеленеют (слегка покачивать ладонями).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Осенью листва желтеет, ветерок сорвет ее (руки опустить вниз, качать из стороны и сторону)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И по полям развеет.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А после осени опять зима год будет продолжать.(ходьба на месте).</a:t>
            </a:r>
          </a:p>
          <a:p>
            <a:pPr algn="ctr"/>
            <a:endParaRPr lang="ru-RU" sz="20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887</Words>
  <Application>Microsoft Office PowerPoint</Application>
  <PresentationFormat>Экран (4:3)</PresentationFormat>
  <Paragraphs>158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Нася</dc:creator>
  <cp:lastModifiedBy>User</cp:lastModifiedBy>
  <cp:revision>14</cp:revision>
  <dcterms:created xsi:type="dcterms:W3CDTF">2019-10-24T15:45:06Z</dcterms:created>
  <dcterms:modified xsi:type="dcterms:W3CDTF">2019-10-26T18:21:23Z</dcterms:modified>
</cp:coreProperties>
</file>