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63" r:id="rId5"/>
    <p:sldId id="259" r:id="rId6"/>
    <p:sldId id="260" r:id="rId7"/>
    <p:sldId id="262" r:id="rId8"/>
    <p:sldId id="264" r:id="rId9"/>
    <p:sldId id="265" r:id="rId10"/>
    <p:sldId id="258" r:id="rId1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194" y="-41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AB932-86F8-4EB1-A945-97E09AB038B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22533-5A43-4A0C-9D84-BDE1AA29E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2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22533-5A43-4A0C-9D84-BDE1AA29E7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07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26.wdp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0.wdp"/><Relationship Id="rId3" Type="http://schemas.microsoft.com/office/2007/relationships/hdphoto" Target="../media/hdphoto3.wdp"/><Relationship Id="rId21" Type="http://schemas.openxmlformats.org/officeDocument/2006/relationships/image" Target="../media/image19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4.wdp"/><Relationship Id="rId15" Type="http://schemas.openxmlformats.org/officeDocument/2006/relationships/image" Target="../media/image16.png"/><Relationship Id="rId10" Type="http://schemas.microsoft.com/office/2007/relationships/hdphoto" Target="../media/hdphoto6.wdp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8.wdp"/><Relationship Id="rId10" Type="http://schemas.microsoft.com/office/2007/relationships/hdphoto" Target="../media/hdphoto20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7385" y1="35242" x2="45692" y2="43465"/>
                        <a14:foregroundMark x1="52000" y1="33921" x2="80000" y2="50808"/>
                        <a14:foregroundMark x1="95077" y1="37151" x2="89077" y2="40235"/>
                        <a14:foregroundMark x1="93077" y1="33774" x2="92923" y2="35095"/>
                        <a14:foregroundMark x1="98308" y1="36417" x2="98308" y2="36417"/>
                        <a14:foregroundMark x1="99231" y1="39794" x2="99231" y2="39794"/>
                        <a14:foregroundMark x1="93538" y1="41703" x2="93538" y2="41703"/>
                        <a14:foregroundMark x1="89231" y1="36417" x2="89231" y2="36417"/>
                        <a14:foregroundMark x1="85385" y1="79589" x2="79077" y2="76799"/>
                        <a14:foregroundMark x1="66769" y1="93098" x2="62615" y2="88399"/>
                        <a14:foregroundMark x1="62000" y1="93392" x2="62000" y2="93392"/>
                        <a14:foregroundMark x1="64000" y1="95888" x2="64000" y2="95888"/>
                        <a14:foregroundMark x1="68462" y1="96182" x2="68462" y2="96182"/>
                        <a14:foregroundMark x1="16615" y1="81498" x2="21846" y2="78708"/>
                        <a14:foregroundMark x1="5692" y1="47283" x2="10615" y2="45521"/>
                        <a14:foregroundMark x1="26154" y1="13950" x2="27692" y2="19090"/>
                        <a14:backgroundMark x1="64923" y1="88840" x2="64923" y2="88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8" y="1640268"/>
            <a:ext cx="3193232" cy="33455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528" y="929915"/>
            <a:ext cx="8424936" cy="19738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8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Вирусы - микробы</a:t>
            </a:r>
            <a:endParaRPr lang="ru-RU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1640268"/>
            <a:ext cx="3511785" cy="3415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84376" y="2951256"/>
            <a:ext cx="3384376" cy="34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205E-6 -2.96296E-6 C 0.00049 -0.003 0.00177 -0.00578 0.00145 -0.00879 C 0.00033 -0.02175 -0.02403 -0.04745 -0.03076 -0.05555 C -0.04391 -0.07129 -0.05689 -0.08587 -0.07083 -0.1 C -0.08189 -0.11111 -0.07708 -0.11018 -0.08782 -0.11782 C -0.10592 -0.13078 -0.12644 -0.13981 -0.14615 -0.14652 C -0.16009 -0.14513 -0.17419 -0.14606 -0.18782 -0.14212 C -0.19775 -0.13912 -0.20144 -0.12199 -0.21089 -0.11782 C -0.21778 -0.1074 -0.22163 -0.0956 -0.22772 -0.08449 C -0.22964 -0.07638 -0.23205 -0.06944 -0.23541 -0.06226 C -0.23701 -0.05138 -0.24006 -0.04421 -0.24166 -0.03333 C -0.24375 0.01042 -0.26185 0.0838 -0.22467 0.10232 C -0.21746 0.10163 -0.20993 0.10348 -0.2032 0.1 C -0.19903 0.09792 -0.19391 0.08681 -0.19391 0.08681 C -0.19342 0.08241 -0.19214 0.07801 -0.1923 0.07338 C -0.19391 0.0301 -0.19086 -0.01226 -0.22003 -0.03333 C -0.22532 -0.03726 -0.23269 -0.03935 -0.23846 -0.04212 C -0.25496 -0.04074 -0.27147 -0.04074 -0.28782 -0.03773 C -0.29118 -0.03703 -0.29391 -0.03333 -0.29695 -0.03101 C -0.30641 -0.02361 -0.32067 -0.01388 -0.32932 -0.00439 C -0.33862 0.00579 -0.34743 0.02153 -0.3508 0.03774 C -0.35208 0.04352 -0.35384 0.05556 -0.35384 0.05556 C -0.35336 0.07038 -0.3532 0.08519 -0.3524 0.1 C -0.35192 0.10811 -0.34663 0.12246 -0.34471 0.13125 C -0.34519 0.13565 -0.34423 0.14098 -0.34615 0.14445 C -0.34711 0.1463 -0.3508 0.14237 -0.3508 0.14237 " pathEditMode="relative" ptsTypes="fffffffffffffffffffffffffA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2917 C 0.02275 -0.04514 0.04984 -0.05949 0.08109 -0.07083 C 0.09295 -0.07523 0.10496 -0.08009 0.11907 -0.08218 C 0.13237 -0.08194 0.14262 -0.08148 0.15512 -0.07986 C 0.16923 -0.07546 0.16089 -0.07801 0.18061 -0.07269 C 0.18814 -0.07083 0.1907 -0.07269 0.19936 -0.06829 C 0.20625 -0.06482 0.21154 -0.06111 0.21859 -0.05764 C 0.22051 -0.0544 0.22548 -0.05208 0.22708 -0.04884 C 0.23012 -0.04259 0.23221 -0.03634 0.23397 -0.03032 C 0.23333 -0.01713 0.23445 -0.00417 0.23221 0.0088 C 0.23157 0.01296 0.22371 0.0081 0.22179 0.00694 C 0.2141 0.00231 0.21057 -0.00301 0.20464 -0.0081 C 0.20192 -0.01898 0.20016 -0.02245 0.20464 -0.03727 C 0.20625 -0.04259 0.21378 -0.04398 0.22019 -0.04699 C 0.23397 -0.05324 0.24679 -0.05486 0.2649 -0.05579 C 0.27804 -0.05556 0.29166 -0.05648 0.30448 -0.05509 C 0.31939 -0.05347 0.33077 -0.04282 0.3423 -0.03912 C 0.34599 -0.03426 0.3508 -0.03009 0.35625 -0.02593 C 0.36025 -0.01782 0.36682 -0.01019 0.37003 -0.00185 C 0.37275 0.01713 0.37179 0.00648 0.37179 0.03032 " pathEditMode="relative" rAng="0" ptsTypes="fffffffffffffffffff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8504" y="404664"/>
            <a:ext cx="9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Давайте повторим правила, которые помогут нам не болеть: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1054" y="1484784"/>
            <a:ext cx="3312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Не пить сырую воду.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4100" y="2218556"/>
            <a:ext cx="5455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Не есть немытые фрукты и овощи.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2480166"/>
            <a:ext cx="1725849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2741776"/>
            <a:ext cx="3789040" cy="3789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2519" y="1530950"/>
            <a:ext cx="5112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Не забывать почаще мыть руки с мылом.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4222">
            <a:off x="-335382" y="1279455"/>
            <a:ext cx="6048306" cy="60483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565353" y="1484783"/>
            <a:ext cx="1933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Закаляться.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4" y="2061142"/>
            <a:ext cx="2968348" cy="41987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4818" y="1733773"/>
            <a:ext cx="4284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Проветривать помещение.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9" y="2646788"/>
            <a:ext cx="4421422" cy="361313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441935" y="2100378"/>
            <a:ext cx="4179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Гулять на свежем воздухе.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66" y="2741776"/>
            <a:ext cx="3518142" cy="351814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3718" y="1799532"/>
            <a:ext cx="4873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Не кутаться в тёплые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одежды.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7" y="2485057"/>
            <a:ext cx="5476512" cy="389732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889104" y="1695336"/>
            <a:ext cx="3442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Одеваться по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погоде.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00" y1="7755" x2="36000" y2="7755"/>
                        <a14:foregroundMark x1="20923" y1="6667" x2="20923" y2="6667"/>
                        <a14:foregroundMark x1="30154" y1="9116" x2="30154" y2="9116"/>
                        <a14:foregroundMark x1="44769" y1="8163" x2="44769" y2="8163"/>
                        <a14:foregroundMark x1="54769" y1="5578" x2="44154" y2="2177"/>
                        <a14:foregroundMark x1="39385" y1="2721" x2="9846" y2="10884"/>
                        <a14:foregroundMark x1="24308" y1="9116" x2="44000" y2="13605"/>
                        <a14:foregroundMark x1="51538" y1="48707" x2="40769" y2="60680"/>
                        <a14:foregroundMark x1="56769" y1="51565" x2="57846" y2="60680"/>
                        <a14:backgroundMark x1="31692" y1="50884" x2="31692" y2="50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66" y="2326856"/>
            <a:ext cx="3496296" cy="39535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" y="6251771"/>
            <a:ext cx="727468" cy="5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12" y="47667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Люди давно знали о существовании разных болезней. Иногда они заболевали, заражаясь друг от друга, а иногда просто потому, что ели немытые овощи и фрукты. Порой болезнь поражала жителей целого города. Но никто не мог сказать в чём её причина, как инфекция переходит от человека к человеку и как от неё защититься.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2996952"/>
            <a:ext cx="2532768" cy="3284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800" y="3040140"/>
            <a:ext cx="2863754" cy="3264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52" y="3431192"/>
            <a:ext cx="3217509" cy="2636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0512" y="543857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Так происходило до тех пор, пока учёные не изобрели микроскоп. И тогда врачи увидели тех невидимых отравителей, которые поселяются в организме человека.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136" y="2208932"/>
            <a:ext cx="2532108" cy="4073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538" y1="63243" x2="29538" y2="63243"/>
                        <a14:foregroundMark x1="34308" y1="72613" x2="34308" y2="72613"/>
                        <a14:foregroundMark x1="26000" y1="82883" x2="26000" y2="82883"/>
                        <a14:foregroundMark x1="23077" y1="72613" x2="23077" y2="72613"/>
                        <a14:foregroundMark x1="22923" y1="70270" x2="22923" y2="70270"/>
                        <a14:foregroundMark x1="26000" y1="60901" x2="26000" y2="60901"/>
                        <a14:foregroundMark x1="37231" y1="80360" x2="20308" y2="55676"/>
                        <a14:foregroundMark x1="6769" y1="72432" x2="43077" y2="74054"/>
                        <a14:foregroundMark x1="33846" y1="88108" x2="34000" y2="92072"/>
                        <a14:foregroundMark x1="41231" y1="91351" x2="38462" y2="85766"/>
                        <a14:foregroundMark x1="46154" y1="75315" x2="48154" y2="75135"/>
                        <a14:foregroundMark x1="41385" y1="66306" x2="45385" y2="65586"/>
                        <a14:foregroundMark x1="49846" y1="74414" x2="51077" y2="73153"/>
                        <a14:foregroundMark x1="34308" y1="54414" x2="36923" y2="53153"/>
                        <a14:foregroundMark x1="32615" y1="47027" x2="34000" y2="45946"/>
                        <a14:foregroundMark x1="37692" y1="53333" x2="40000" y2="53694"/>
                        <a14:foregroundMark x1="40000" y1="53694" x2="42462" y2="54595"/>
                        <a14:foregroundMark x1="42615" y1="54595" x2="42615" y2="54595"/>
                        <a14:foregroundMark x1="35846" y1="46486" x2="35846" y2="46486"/>
                        <a14:foregroundMark x1="37385" y1="47027" x2="37385" y2="47027"/>
                        <a14:foregroundMark x1="39231" y1="48829" x2="39231" y2="48829"/>
                        <a14:foregroundMark x1="27692" y1="44144" x2="27692" y2="44144"/>
                        <a14:foregroundMark x1="28769" y1="41982" x2="28769" y2="41982"/>
                        <a14:foregroundMark x1="13692" y1="52432" x2="13692" y2="52432"/>
                        <a14:foregroundMark x1="5231" y1="64144" x2="5231" y2="64144"/>
                        <a14:foregroundMark x1="2308" y1="64324" x2="2308" y2="64324"/>
                        <a14:foregroundMark x1="3231" y1="69730" x2="3231" y2="69730"/>
                        <a14:foregroundMark x1="39538" y1="15856" x2="32923" y2="21982"/>
                        <a14:foregroundMark x1="23846" y1="22162" x2="35846" y2="17838"/>
                        <a14:foregroundMark x1="31231" y1="12613" x2="31231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2814031"/>
            <a:ext cx="4353281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12" y="420861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Из </a:t>
            </a:r>
            <a:r>
              <a:rPr lang="ru-RU" sz="2800" dirty="0"/>
              <a:t>одного микроба очень скоро получится много новых, таких же, как он, микробов. Особенно быстро они размножаются в организме человека. Потому что там тепло, много еды, много влаги, и они чувствуют себя очень хорошо. Их количество быстро увеличивается.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2780928"/>
            <a:ext cx="1836506" cy="1556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2" y="3789040"/>
            <a:ext cx="2463432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4581128"/>
            <a:ext cx="1868810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2719018"/>
            <a:ext cx="1868810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62" y="2824183"/>
            <a:ext cx="2463432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74" y="4581128"/>
            <a:ext cx="1868810" cy="1584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32" y="4833156"/>
            <a:ext cx="1868810" cy="15841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68590" y="452292"/>
            <a:ext cx="87768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зависимости от того, в каком органе поселились микробы, возникает та или иная болезнь.</a:t>
            </a:r>
          </a:p>
          <a:p>
            <a:pPr algn="ctr"/>
            <a:r>
              <a:rPr lang="ru-RU" sz="2800" dirty="0"/>
              <a:t>Например, если микроб поселился в горле, бывает ангина, если в ухе – воспаление уха, если в зубе – кариес.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2866628"/>
            <a:ext cx="2460308" cy="3429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8" y="2780928"/>
            <a:ext cx="1340768" cy="13407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706" y="3304874"/>
            <a:ext cx="936104" cy="968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3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97" y="2410211"/>
            <a:ext cx="4876800" cy="37147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80" y="3950659"/>
            <a:ext cx="952997" cy="980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26" y="3378074"/>
            <a:ext cx="952997" cy="9804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500" l="52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32" y="2521396"/>
            <a:ext cx="7265294" cy="3632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0600" y1="25000" x2="77000" y2="53800"/>
                        <a14:foregroundMark x1="79400" y1="36800" x2="16200" y2="69000"/>
                        <a14:foregroundMark x1="22800" y1="40800" x2="65200" y2="71000"/>
                        <a14:foregroundMark x1="52800" y1="27200" x2="66800" y2="43600"/>
                        <a14:foregroundMark x1="30000" y1="33800" x2="53200" y2="50400"/>
                        <a14:foregroundMark x1="51600" y1="33600" x2="65200" y2="42000"/>
                        <a14:foregroundMark x1="58800" y1="25400" x2="83000" y2="42600"/>
                        <a14:foregroundMark x1="72200" y1="37600" x2="58400" y2="69400"/>
                        <a14:foregroundMark x1="51400" y1="76800" x2="56800" y2="81400"/>
                        <a14:foregroundMark x1="18600" y1="50800" x2="20800" y2="58400"/>
                        <a14:foregroundMark x1="35000" y1="28600" x2="23800" y2="3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2541691"/>
            <a:ext cx="1247349" cy="124734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0600" y1="25000" x2="77000" y2="53800"/>
                        <a14:foregroundMark x1="79400" y1="36800" x2="16200" y2="69000"/>
                        <a14:foregroundMark x1="22800" y1="40800" x2="65200" y2="71000"/>
                        <a14:foregroundMark x1="52800" y1="27200" x2="66800" y2="43600"/>
                        <a14:foregroundMark x1="30000" y1="33800" x2="53200" y2="50400"/>
                        <a14:foregroundMark x1="51600" y1="33600" x2="65200" y2="42000"/>
                        <a14:foregroundMark x1="58800" y1="25400" x2="83000" y2="42600"/>
                        <a14:foregroundMark x1="72200" y1="37600" x2="58400" y2="69400"/>
                        <a14:foregroundMark x1="51400" y1="76800" x2="56800" y2="81400"/>
                        <a14:foregroundMark x1="18600" y1="50800" x2="20800" y2="58400"/>
                        <a14:foregroundMark x1="35000" y1="28600" x2="23800" y2="3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84" y="3834520"/>
            <a:ext cx="1247349" cy="12473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0600" y1="25000" x2="77000" y2="53800"/>
                        <a14:foregroundMark x1="79400" y1="36800" x2="16200" y2="69000"/>
                        <a14:foregroundMark x1="22800" y1="40800" x2="65200" y2="71000"/>
                        <a14:foregroundMark x1="52800" y1="27200" x2="66800" y2="43600"/>
                        <a14:foregroundMark x1="30000" y1="33800" x2="53200" y2="50400"/>
                        <a14:foregroundMark x1="51600" y1="33600" x2="65200" y2="42000"/>
                        <a14:foregroundMark x1="58800" y1="25400" x2="83000" y2="42600"/>
                        <a14:foregroundMark x1="72200" y1="37600" x2="58400" y2="69400"/>
                        <a14:foregroundMark x1="51400" y1="76800" x2="56800" y2="81400"/>
                        <a14:foregroundMark x1="18600" y1="50800" x2="20800" y2="58400"/>
                        <a14:foregroundMark x1="35000" y1="28600" x2="23800" y2="3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32" y="4811491"/>
            <a:ext cx="1065781" cy="10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512" y="355596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Передвигаются микробы при помощи усиков, которыми цепляются за любой предмет. Больше всего микробов в грязи.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1484784"/>
            <a:ext cx="7416824" cy="5191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995" l="0" r="56940">
                        <a14:foregroundMark x1="14673" y1="50133" x2="36557" y2="56360"/>
                        <a14:foregroundMark x1="37391" y1="51623" x2="16007" y2="55721"/>
                        <a14:foregroundMark x1="14840" y1="49867" x2="26094" y2="5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91" y="2492896"/>
            <a:ext cx="2723109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995" l="0" r="56940">
                        <a14:foregroundMark x1="14673" y1="50133" x2="36557" y2="56360"/>
                        <a14:foregroundMark x1="37391" y1="51623" x2="16007" y2="55721"/>
                        <a14:foregroundMark x1="14840" y1="49867" x2="26094" y2="5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4" y="1740591"/>
            <a:ext cx="2723109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995" l="0" r="56940">
                        <a14:foregroundMark x1="14673" y1="50133" x2="36557" y2="56360"/>
                        <a14:foregroundMark x1="37391" y1="51623" x2="16007" y2="55721"/>
                        <a14:foregroundMark x1="14840" y1="49867" x2="26094" y2="5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85" y="3140968"/>
            <a:ext cx="2723109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9" b="89995" l="0" r="56940">
                        <a14:foregroundMark x1="14673" y1="50133" x2="36557" y2="56360"/>
                        <a14:foregroundMark x1="37391" y1="51623" x2="16007" y2="55721"/>
                        <a14:foregroundMark x1="14840" y1="49867" x2="26094" y2="5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38" y="2775370"/>
            <a:ext cx="2723109" cy="21328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0512" y="415993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Когда организм начинает болеть, у нас поднимается температура. Так организм пытается победить болезнь, ведь большинство микробов погибает при высокой температуре.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0" y="2443409"/>
            <a:ext cx="5335156" cy="4091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47259" l="43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55" b="54200"/>
          <a:stretch/>
        </p:blipFill>
        <p:spPr>
          <a:xfrm>
            <a:off x="9906000" y="1843785"/>
            <a:ext cx="2002946" cy="1298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957" b="100000" l="19967" r="100000">
                        <a14:foregroundMark x1="61150" y1="68654" x2="79241" y2="62001"/>
                        <a14:foregroundMark x1="77324" y1="73763" x2="92455" y2="82437"/>
                        <a14:foregroundMark x1="87245" y1="90420" x2="79241" y2="81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808" y="1233934"/>
            <a:ext cx="2145704" cy="16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-4.81481E-6 C -0.01058 -0.00347 -0.0218 -0.00625 -0.03221 -0.01111 C -0.04199 -0.02037 -0.03205 -0.01227 -0.0508 -0.01782 C -0.05657 -0.01944 -0.06186 -0.02292 -0.06763 -0.02454 C -0.07837 -0.03218 -0.09119 -0.03518 -0.10305 -0.03773 C -0.10946 -0.04745 -0.11795 -0.05393 -0.12612 -0.05995 C -0.13061 -0.06968 -0.13269 -0.06759 -0.13991 -0.07106 C -0.14327 -0.0743 -0.14568 -0.0794 -0.1492 -0.08218 C -0.15209 -0.08449 -0.1585 -0.0868 -0.1585 -0.0868 C -0.18141 -0.08518 -0.19968 -0.0912 -0.20769 -0.05787 C -0.2093 -0.04074 -0.21314 -0.02662 -0.20609 -0.01111 C -0.2008 0.0132 -0.20193 0.00602 -0.20609 0.05556 C -0.20657 0.06019 -0.2141 0.07315 -0.21683 0.07546 C -0.21955 0.07778 -0.22612 0.07986 -0.22612 0.07986 C -0.24712 0.07732 -0.23814 0.08241 -0.25225 0.06875 C -0.25737 0.06366 -0.26619 0.05116 -0.26619 0.05116 C -0.26891 0.03843 -0.26555 0.05023 -0.27228 0.03773 C -0.27837 0.02616 -0.27821 0.02315 -0.28606 0.01551 C -0.30834 0.01852 -0.29872 0.01528 -0.31234 0.02894 C -0.31282 0.03195 -0.31282 0.03495 -0.31378 0.03773 C -0.31491 0.04097 -0.31811 0.04282 -0.31843 0.04653 C -0.32003 0.06898 -0.31667 0.09375 -0.30609 0.11111 C -0.30321 0.11574 -0.30112 0.12315 -0.29696 0.12431 C -0.29391 0.125 -0.29071 0.12593 -0.28766 0.12662 C -0.26683 0.14167 -0.26218 0.13611 -0.23077 0.13773 C -0.22981 0.14167 -0.22612 0.15463 -0.22452 0.15764 C -0.22228 0.16181 -0.21683 0.16875 -0.21683 0.16875 C -0.21507 0.17685 -0.21234 0.19329 -0.21234 0.19329 C -0.21282 0.2088 -0.21186 0.22477 -0.21378 0.24005 C -0.2141 0.24236 -0.21683 0.24144 -0.21843 0.24213 C -0.22452 0.24491 -0.23061 0.24653 -0.23686 0.24884 C -0.27388 0.24653 -0.26394 0.24931 -0.28462 0.24005 C -0.29199 0.23264 -0.29888 0.22523 -0.30609 0.21782 C -0.30978 0.21412 -0.31683 0.20671 -0.31683 0.20671 C -0.32452 0.19074 -0.33269 0.17894 -0.33686 0.15995 C -0.33702 0.15278 -0.32901 0.09051 -0.34311 0.07107 C -0.34471 0.06389 -0.34744 0.05833 -0.3492 0.05116 C -0.34872 0.03935 -0.34584 0.00532 -0.3492 -0.00903 C -0.34936 -0.00972 -0.36234 -0.01505 -0.36619 -0.01782 C -0.37853 -0.0169 -0.39199 -0.0213 -0.40305 -0.01343 C -0.40769 -0.01018 -0.41186 0.00162 -0.41539 0.00671 C -0.42452 0.04815 -0.4133 -0.00463 -0.41843 0.11991 C -0.41875 0.1257 -0.42821 0.14375 -0.43077 0.14884 C -0.43926 0.16597 -0.44007 0.16458 -0.45225 0.17546 C -0.47019 0.19144 -0.47356 0.19607 -0.49375 0.2 C -0.50737 0.20972 -0.52244 0.20394 -0.53686 0.2 C -0.55433 0.18773 -0.52628 0.20648 -0.55994 0.19097 C -0.56923 0.18657 -0.57885 0.17755 -0.58766 0.17107 C -0.60016 0.16204 -0.59792 0.1669 -0.60914 0.15995 C -0.6133 0.15741 -0.61731 0.1537 -0.62148 0.15116 C -0.62404 0.14954 -0.6266 0.14815 -0.62917 0.14653 C -0.63654 0.13588 -0.64535 0.11759 -0.65529 0.11111 C -0.66683 0.1037 -0.68029 0.10208 -0.69231 0.09769 C -0.72212 0.09907 -0.75176 0.08796 -0.76923 0.12662 C -0.76971 0.12894 -0.76987 0.13125 -0.77068 0.13333 C -0.77148 0.13519 -0.77372 0.13565 -0.77388 0.13773 C -0.77532 0.16204 -0.7734 0.18681 -0.77532 0.21111 C -0.77564 0.21551 -0.78414 0.2213 -0.78606 0.22222 C -0.7968 0.22732 -0.81122 0.22917 -0.82148 0.23102 C -0.85529 0.23032 -0.88926 0.23009 -0.92308 0.22894 C -0.93574 0.22847 -0.94375 0.22245 -0.95529 0.21782 C -0.95994 0.21597 -0.96923 0.21111 -0.96923 0.21111 C -0.97757 0.20324 -0.97789 0.1912 -0.97997 0.17778 C -0.98269 0.16111 -0.98285 0.12431 -0.99231 0.1132 C -1.00064 0.10347 -1.00176 0.10347 -1.00914 0.1 C -1.02196 0.1007 -1.03478 0.1007 -1.04776 0.10208 C -1.05657 0.10301 -1.06122 0.11829 -1.06923 0.12222 C -1.07548 0.13125 -1.08157 0.13796 -1.08766 0.14653 C -1.09119 0.16759 -1.08878 0.1588 -1.09375 0.17338 C -1.09792 0.20232 -1.09231 0.17083 -1.0984 0.19097 C -1.10225 0.20347 -1.09856 0.20833 -1.10914 0.2132 C -1.15 0.21065 -1.13205 0.21412 -1.15529 0.20208 C -1.15994 0.1956 -1.1617 0.18843 -1.16619 0.18218 C -1.1726 0.15232 -1.1843 0.14884 -1.20465 0.14884 " pathEditMode="relative" ptsTypes="fffffffffffffffffffffffffffffffffffffffffffffffffffffffffffffffffffffffffA">
                                      <p:cBhvr>
                                        <p:cTn id="74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C 0.00818 0.0007 0.01635 0.0007 0.02452 0.00232 C 0.02773 0.00301 0.03077 0.00532 0.03382 0.00671 C 0.04199 0.01065 0.0516 0.0125 0.05994 0.01574 C 0.06603 0.02153 0.0726 0.02477 0.07837 0.03125 C 0.08991 0.04421 0.09776 0.0669 0.11234 0.07338 C 0.1234 0.08542 0.13894 0.08542 0.15225 0.08889 C 0.15785 0.0882 0.16426 0.09097 0.16923 0.08681 C 0.17196 0.08449 0.16955 0.07755 0.17068 0.07338 C 0.17212 0.06736 0.17757 0.05023 0.18157 0.04445 C 0.20417 0.04514 0.22676 0.04398 0.2492 0.04676 C 0.2508 0.04699 0.26731 0.06644 0.26763 0.06667 C 0.27003 0.06898 0.27388 0.0757 0.27388 0.0757 C 0.27676 0.08889 0.27693 0.10278 0.27997 0.11574 C 0.28205 0.14537 0.28846 0.19537 0.31378 0.20232 C 0.32244 0.20463 0.33125 0.20463 0.33991 0.20671 C 0.36459 0.20602 0.38926 0.20671 0.41378 0.20463 C 0.42068 0.20394 0.42051 0.18681 0.42148 0.18009 C 0.4242 0.16065 0.42372 0.1375 0.43382 0.12222 C 0.4367 0.10648 0.44343 0.09699 0.45385 0.09352 C 0.46667 0.08403 0.47019 0.08287 0.48462 0.08009 C 0.56859 0.08681 0.52324 0.0669 0.5508 0.10671 C 0.55353 0.11458 0.55577 0.1206 0.55994 0.12685 C 0.56635 0.15301 0.57388 0.17917 0.58462 0.20232 C 0.59103 0.21597 0.60016 0.22269 0.60914 0.23125 C 0.61042 0.23241 0.61106 0.23472 0.61234 0.23565 C 0.61426 0.23704 0.61651 0.23704 0.61843 0.23796 C 0.621 0.23912 0.62372 0.24051 0.62612 0.24236 C 0.62837 0.24421 0.62981 0.24769 0.63221 0.24907 C 0.64183 0.25486 0.65609 0.25857 0.66619 0.26227 C 0.67644 0.26157 0.68702 0.26412 0.69696 0.26019 C 0.70112 0.25857 0.70305 0.25116 0.70609 0.24676 C 0.70737 0.24491 0.7093 0.24421 0.71074 0.24236 C 0.71394 0.2382 0.71699 0.23333 0.72003 0.22894 C 0.72148 0.22662 0.72452 0.22222 0.72452 0.22222 C 0.72965 0.20463 0.73061 0.18287 0.73991 0.16898 C 0.74231 0.1588 0.74568 0.15579 0.75225 0.15116 C 0.7625 0.15185 0.77292 0.15116 0.78301 0.15347 C 0.79231 0.15556 0.79503 0.16505 0.80305 0.16898 C 0.80866 0.17708 0.81362 0.18079 0.82003 0.18681 C 0.82468 0.19699 0.82548 0.20532 0.82773 0.21782 C 0.83077 0.23472 0.83526 0.2507 0.83991 0.26667 C 0.84183 0.27338 0.84407 0.28935 0.8492 0.29352 C 0.86042 0.30255 0.86907 0.31204 0.88157 0.31574 C 0.88414 0.31782 0.88654 0.32083 0.88926 0.32222 C 0.89632 0.32593 0.91074 0.33125 0.91074 0.33125 C 0.91587 0.32986 0.92132 0.32986 0.92612 0.32685 C 0.92789 0.32593 0.92805 0.32222 0.92917 0.32014 C 0.93414 0.31181 0.93782 0.30324 0.94311 0.2956 C 0.94648 0.27986 0.94167 0.29954 0.9492 0.28009 C 0.95048 0.27662 0.95064 0.27222 0.95225 0.26898 C 0.95769 0.25718 0.95818 0.26435 0.96154 0.25347 C 0.96443 0.24398 0.96683 0.23426 0.96923 0.22454 C 0.97292 0.20995 0.97212 0.19722 0.97837 0.18449 C 0.97949 0.175 0.98045 0.16065 0.98606 0.15347 C 0.98959 0.14907 0.99872 0.14167 1.00305 0.13796 C 1.02196 0.13866 1.04103 0.13843 1.05994 0.14005 C 1.07596 0.14144 1.09231 0.15232 1.10769 0.15787 C 1.11635 0.1662 1.12837 0.1662 1.13846 0.1713 C 1.14648 0.17963 1.15112 0.18449 1.15689 0.1956 C 1.16443 0.20995 1.16443 0.22431 1.17388 0.23796 C 1.17821 0.2537 1.17612 0.2456 1.18301 0.25556 " pathEditMode="relative" ptsTypes="fffffffffffffffffffffffffffffffffffffffffffffffffffffffffffffA">
                                      <p:cBhvr>
                                        <p:cTn id="77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615" y1="57431" x2="14615" y2="57431"/>
                        <a14:foregroundMark x1="15846" y1="56514" x2="15846" y2="56514"/>
                        <a14:foregroundMark x1="16615" y1="55413" x2="13231" y2="57982"/>
                        <a14:foregroundMark x1="10769" y1="58899" x2="10769" y2="58899"/>
                        <a14:foregroundMark x1="10769" y1="58899" x2="13846" y2="57431"/>
                        <a14:foregroundMark x1="14462" y1="55780" x2="16462" y2="59083"/>
                        <a14:foregroundMark x1="16615" y1="59083" x2="16462" y2="54679"/>
                        <a14:foregroundMark x1="16462" y1="54679" x2="12923" y2="56147"/>
                        <a14:foregroundMark x1="53692" y1="734" x2="52000" y2="4771"/>
                        <a14:foregroundMark x1="93231" y1="39817" x2="91385" y2="39817"/>
                        <a14:foregroundMark x1="47538" y1="34679" x2="65538" y2="60000"/>
                        <a14:foregroundMark x1="50462" y1="31376" x2="66154" y2="60183"/>
                        <a14:foregroundMark x1="45538" y1="39817" x2="60923" y2="64587"/>
                        <a14:foregroundMark x1="46308" y1="35780" x2="61692" y2="60917"/>
                        <a14:foregroundMark x1="53846" y1="30826" x2="65692" y2="53761"/>
                        <a14:foregroundMark x1="64154" y1="34128" x2="77846" y2="55229"/>
                        <a14:foregroundMark x1="70923" y1="31009" x2="77846" y2="48991"/>
                        <a14:foregroundMark x1="63846" y1="32294" x2="74154" y2="59266"/>
                        <a14:foregroundMark x1="64154" y1="35229" x2="78000" y2="60367"/>
                        <a14:foregroundMark x1="48769" y1="44220" x2="64769" y2="68624"/>
                        <a14:foregroundMark x1="54769" y1="55413" x2="67692" y2="75046"/>
                        <a14:foregroundMark x1="67692" y1="64587" x2="67692" y2="73028"/>
                        <a14:foregroundMark x1="51077" y1="58899" x2="63846" y2="74679"/>
                        <a14:foregroundMark x1="55692" y1="60734" x2="63692" y2="72110"/>
                        <a14:foregroundMark x1="49385" y1="58899" x2="59385" y2="80000"/>
                        <a14:foregroundMark x1="52923" y1="61468" x2="65231" y2="74495"/>
                        <a14:foregroundMark x1="14000" y1="59083" x2="17077" y2="54495"/>
                        <a14:foregroundMark x1="15385" y1="54495" x2="16615" y2="57982"/>
                        <a14:foregroundMark x1="13846" y1="58899" x2="17692" y2="58899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127526"/>
            <a:ext cx="2229590" cy="186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765" y="332656"/>
            <a:ext cx="6826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Ребята, давайте посчитаем и скажем каких </a:t>
            </a:r>
          </a:p>
          <a:p>
            <a:pPr algn="ctr"/>
            <a:r>
              <a:rPr lang="ru-RU" sz="2800" dirty="0" smtClean="0"/>
              <a:t>микробов больше.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615" y1="57431" x2="14615" y2="57431"/>
                        <a14:foregroundMark x1="15846" y1="56514" x2="15846" y2="56514"/>
                        <a14:foregroundMark x1="16615" y1="55413" x2="13231" y2="57982"/>
                        <a14:foregroundMark x1="10769" y1="58899" x2="10769" y2="58899"/>
                        <a14:foregroundMark x1="10769" y1="58899" x2="13846" y2="57431"/>
                        <a14:foregroundMark x1="14462" y1="55780" x2="16462" y2="59083"/>
                        <a14:foregroundMark x1="16615" y1="59083" x2="16462" y2="54679"/>
                        <a14:foregroundMark x1="16462" y1="54679" x2="12923" y2="56147"/>
                        <a14:foregroundMark x1="53692" y1="734" x2="52000" y2="4771"/>
                        <a14:foregroundMark x1="93231" y1="39817" x2="91385" y2="39817"/>
                        <a14:foregroundMark x1="47538" y1="34679" x2="65538" y2="60000"/>
                        <a14:foregroundMark x1="50462" y1="31376" x2="66154" y2="60183"/>
                        <a14:foregroundMark x1="45538" y1="39817" x2="60923" y2="64587"/>
                        <a14:foregroundMark x1="46308" y1="35780" x2="61692" y2="60917"/>
                        <a14:foregroundMark x1="53846" y1="30826" x2="65692" y2="53761"/>
                        <a14:foregroundMark x1="64154" y1="34128" x2="77846" y2="55229"/>
                        <a14:foregroundMark x1="70923" y1="31009" x2="77846" y2="48991"/>
                        <a14:foregroundMark x1="63846" y1="32294" x2="74154" y2="59266"/>
                        <a14:foregroundMark x1="64154" y1="35229" x2="78000" y2="60367"/>
                        <a14:foregroundMark x1="48769" y1="44220" x2="64769" y2="68624"/>
                        <a14:foregroundMark x1="54769" y1="55413" x2="67692" y2="75046"/>
                        <a14:foregroundMark x1="67692" y1="64587" x2="67692" y2="73028"/>
                        <a14:foregroundMark x1="51077" y1="58899" x2="63846" y2="74679"/>
                        <a14:foregroundMark x1="55692" y1="60734" x2="63692" y2="72110"/>
                        <a14:foregroundMark x1="49385" y1="58899" x2="59385" y2="80000"/>
                        <a14:foregroundMark x1="52923" y1="61468" x2="65231" y2="74495"/>
                        <a14:foregroundMark x1="14000" y1="59083" x2="17077" y2="54495"/>
                        <a14:foregroundMark x1="15385" y1="54495" x2="16615" y2="57982"/>
                        <a14:foregroundMark x1="13846" y1="58899" x2="17692" y2="58899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40" y="2472321"/>
            <a:ext cx="2229590" cy="1869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615" y1="57431" x2="14615" y2="57431"/>
                        <a14:foregroundMark x1="15846" y1="56514" x2="15846" y2="56514"/>
                        <a14:foregroundMark x1="16615" y1="55413" x2="13231" y2="57982"/>
                        <a14:foregroundMark x1="10769" y1="58899" x2="10769" y2="58899"/>
                        <a14:foregroundMark x1="10769" y1="58899" x2="13846" y2="57431"/>
                        <a14:foregroundMark x1="14462" y1="55780" x2="16462" y2="59083"/>
                        <a14:foregroundMark x1="16615" y1="59083" x2="16462" y2="54679"/>
                        <a14:foregroundMark x1="16462" y1="54679" x2="12923" y2="56147"/>
                        <a14:foregroundMark x1="53692" y1="734" x2="52000" y2="4771"/>
                        <a14:foregroundMark x1="93231" y1="39817" x2="91385" y2="39817"/>
                        <a14:foregroundMark x1="47538" y1="34679" x2="65538" y2="60000"/>
                        <a14:foregroundMark x1="50462" y1="31376" x2="66154" y2="60183"/>
                        <a14:foregroundMark x1="45538" y1="39817" x2="60923" y2="64587"/>
                        <a14:foregroundMark x1="46308" y1="35780" x2="61692" y2="60917"/>
                        <a14:foregroundMark x1="53846" y1="30826" x2="65692" y2="53761"/>
                        <a14:foregroundMark x1="64154" y1="34128" x2="77846" y2="55229"/>
                        <a14:foregroundMark x1="70923" y1="31009" x2="77846" y2="48991"/>
                        <a14:foregroundMark x1="63846" y1="32294" x2="74154" y2="59266"/>
                        <a14:foregroundMark x1="64154" y1="35229" x2="78000" y2="60367"/>
                        <a14:foregroundMark x1="48769" y1="44220" x2="64769" y2="68624"/>
                        <a14:foregroundMark x1="54769" y1="55413" x2="67692" y2="75046"/>
                        <a14:foregroundMark x1="67692" y1="64587" x2="67692" y2="73028"/>
                        <a14:foregroundMark x1="51077" y1="58899" x2="63846" y2="74679"/>
                        <a14:foregroundMark x1="55692" y1="60734" x2="63692" y2="72110"/>
                        <a14:foregroundMark x1="49385" y1="58899" x2="59385" y2="80000"/>
                        <a14:foregroundMark x1="52923" y1="61468" x2="65231" y2="74495"/>
                        <a14:foregroundMark x1="14000" y1="59083" x2="17077" y2="54495"/>
                        <a14:foregroundMark x1="15385" y1="54495" x2="16615" y2="57982"/>
                        <a14:foregroundMark x1="13846" y1="58899" x2="17692" y2="58899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80" y="4565480"/>
            <a:ext cx="2229590" cy="1869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4615" y1="57431" x2="14615" y2="57431"/>
                        <a14:foregroundMark x1="15846" y1="56514" x2="15846" y2="56514"/>
                        <a14:foregroundMark x1="16615" y1="55413" x2="13231" y2="57982"/>
                        <a14:foregroundMark x1="10769" y1="58899" x2="10769" y2="58899"/>
                        <a14:foregroundMark x1="10769" y1="58899" x2="13846" y2="57431"/>
                        <a14:foregroundMark x1="14462" y1="55780" x2="16462" y2="59083"/>
                        <a14:foregroundMark x1="16615" y1="59083" x2="16462" y2="54679"/>
                        <a14:foregroundMark x1="16462" y1="54679" x2="12923" y2="56147"/>
                        <a14:foregroundMark x1="53692" y1="734" x2="52000" y2="4771"/>
                        <a14:foregroundMark x1="93231" y1="39817" x2="91385" y2="39817"/>
                        <a14:foregroundMark x1="47538" y1="34679" x2="65538" y2="60000"/>
                        <a14:foregroundMark x1="50462" y1="31376" x2="66154" y2="60183"/>
                        <a14:foregroundMark x1="45538" y1="39817" x2="60923" y2="64587"/>
                        <a14:foregroundMark x1="46308" y1="35780" x2="61692" y2="60917"/>
                        <a14:foregroundMark x1="53846" y1="30826" x2="65692" y2="53761"/>
                        <a14:foregroundMark x1="64154" y1="34128" x2="77846" y2="55229"/>
                        <a14:foregroundMark x1="70923" y1="31009" x2="77846" y2="48991"/>
                        <a14:foregroundMark x1="63846" y1="32294" x2="74154" y2="59266"/>
                        <a14:foregroundMark x1="64154" y1="35229" x2="78000" y2="60367"/>
                        <a14:foregroundMark x1="48769" y1="44220" x2="64769" y2="68624"/>
                        <a14:foregroundMark x1="54769" y1="55413" x2="67692" y2="75046"/>
                        <a14:foregroundMark x1="67692" y1="64587" x2="67692" y2="73028"/>
                        <a14:foregroundMark x1="51077" y1="58899" x2="63846" y2="74679"/>
                        <a14:foregroundMark x1="55692" y1="60734" x2="63692" y2="72110"/>
                        <a14:foregroundMark x1="49385" y1="58899" x2="59385" y2="80000"/>
                        <a14:foregroundMark x1="52923" y1="61468" x2="65231" y2="74495"/>
                        <a14:foregroundMark x1="14000" y1="59083" x2="17077" y2="54495"/>
                        <a14:foregroundMark x1="15385" y1="54495" x2="16615" y2="57982"/>
                        <a14:foregroundMark x1="13846" y1="58899" x2="17692" y2="58899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59" y="1036092"/>
            <a:ext cx="2229590" cy="1869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56" y="1343935"/>
            <a:ext cx="1748320" cy="1732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4565480"/>
            <a:ext cx="1987936" cy="1969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13" y="3861048"/>
            <a:ext cx="1987936" cy="1969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3212364"/>
            <a:ext cx="1858064" cy="18409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11" y="2824776"/>
            <a:ext cx="1858064" cy="18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3909" y="449217"/>
            <a:ext cx="74583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А теперь отдохнем. Выполняйте движения, как </a:t>
            </a:r>
          </a:p>
          <a:p>
            <a:pPr algn="ctr"/>
            <a:r>
              <a:rPr lang="ru-RU" sz="2800" dirty="0" smtClean="0"/>
              <a:t>в словах стихотворения.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7709" y="1568460"/>
            <a:ext cx="5356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Быстро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встаньте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, улыбнитесь,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06" y="2285981"/>
            <a:ext cx="2823416" cy="4239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15212" y="1568460"/>
            <a:ext cx="4495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4">
                    <a:lumMod val="50000"/>
                  </a:schemeClr>
                </a:solidFill>
              </a:rPr>
              <a:t>Выше, выше потянитесь.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32" y="2285981"/>
            <a:ext cx="2744786" cy="44888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576" y="1559482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Ну-ка, плечи распрямите,</a:t>
            </a:r>
          </a:p>
          <a:p>
            <a:pPr algn="ctr"/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Поднимите, опустите.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85" b="89990" l="9945" r="89986">
                        <a14:foregroundMark x1="40262" y1="53564" x2="48757" y2="53760"/>
                        <a14:backgroundMark x1="23895" y1="13330" x2="23895" y2="13330"/>
                        <a14:backgroundMark x1="25829" y1="13574" x2="25829" y2="13574"/>
                        <a14:backgroundMark x1="23619" y1="14014" x2="23619" y2="14014"/>
                        <a14:backgroundMark x1="33633" y1="21777" x2="33633" y2="21777"/>
                        <a14:backgroundMark x1="59116" y1="16016" x2="59116" y2="16016"/>
                        <a14:backgroundMark x1="60704" y1="15332" x2="60704" y2="15332"/>
                        <a14:backgroundMark x1="24517" y1="18457" x2="21409" y2="18896"/>
                        <a14:backgroundMark x1="72307" y1="45996" x2="74517" y2="46240"/>
                        <a14:backgroundMark x1="72652" y1="41553" x2="73895" y2="41797"/>
                        <a14:backgroundMark x1="65401" y1="10645" x2="66022" y2="12012"/>
                        <a14:backgroundMark x1="73273" y1="12891" x2="73273" y2="12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0" y="2153235"/>
            <a:ext cx="3964892" cy="56078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13225" y="1598721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Влево, вправо повернулись,</a:t>
            </a:r>
          </a:p>
          <a:p>
            <a:pPr algn="ctr"/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Рук коленями коснулись,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9"/>
          <a:stretch/>
        </p:blipFill>
        <p:spPr>
          <a:xfrm>
            <a:off x="5889104" y="2697535"/>
            <a:ext cx="2270936" cy="385676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12985" y="1630015"/>
            <a:ext cx="4505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Сели – встали, сели – встали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6940" y1="16181" x2="36940" y2="16181"/>
                        <a14:backgroundMark x1="33022" y1="26676" x2="33022" y2="26676"/>
                        <a14:backgroundMark x1="30970" y1="26385" x2="30970" y2="26385"/>
                        <a14:backgroundMark x1="44403" y1="10350" x2="44403" y2="10350"/>
                        <a14:backgroundMark x1="49440" y1="10641" x2="49440" y2="10641"/>
                        <a14:backgroundMark x1="61007" y1="8309" x2="61007" y2="8309"/>
                        <a14:backgroundMark x1="69403" y1="16910" x2="69403" y2="16910"/>
                        <a14:backgroundMark x1="64925" y1="32799" x2="64925" y2="32799"/>
                        <a14:backgroundMark x1="61940" y1="34402" x2="61940" y2="34402"/>
                        <a14:backgroundMark x1="50560" y1="35714" x2="50560" y2="35714"/>
                        <a14:backgroundMark x1="44963" y1="35569" x2="44963" y2="35569"/>
                        <a14:backgroundMark x1="42537" y1="35131" x2="42537" y2="35131"/>
                        <a14:backgroundMark x1="79851" y1="86152" x2="79851" y2="830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21" y="2285981"/>
            <a:ext cx="3057113" cy="391264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99561" y="1630015"/>
            <a:ext cx="35325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И на месте побежали.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848" l="0" r="90923">
                        <a14:foregroundMark x1="49231" y1="25832" x2="54308" y2="43398"/>
                        <a14:foregroundMark x1="56923" y1="28014" x2="43692" y2="34443"/>
                        <a14:foregroundMark x1="62769" y1="27095" x2="69692" y2="35476"/>
                        <a14:foregroundMark x1="71692" y1="27325" x2="61231" y2="34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5" y="1860633"/>
            <a:ext cx="3753651" cy="50298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3937" y="1568460"/>
            <a:ext cx="93454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А теперь остановились, остановили дыхание.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Правую руку на грудь, левую на живот: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глубокий вдох и медленный выдох, </a:t>
            </a:r>
          </a:p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глубокий вдох и резкий выдох.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3686" y1="16681" x2="18892" y2="26026"/>
                        <a14:foregroundMark x1="31402" y1="19214" x2="17884" y2="25415"/>
                        <a14:foregroundMark x1="9362" y1="21659" x2="14736" y2="5590"/>
                        <a14:foregroundMark x1="16961" y1="3668" x2="20991" y2="3668"/>
                        <a14:foregroundMark x1="30521" y1="44891" x2="34257" y2="69956"/>
                        <a14:foregroundMark x1="68766" y1="19476" x2="82494" y2="48297"/>
                        <a14:foregroundMark x1="76238" y1="48297" x2="78463" y2="84192"/>
                        <a14:foregroundMark x1="64610" y1="50131" x2="66835" y2="54760"/>
                        <a14:foregroundMark x1="69521" y1="52926" x2="73846" y2="46463"/>
                        <a14:backgroundMark x1="81906" y1="55459" x2="81906" y2="55459"/>
                        <a14:backgroundMark x1="27708" y1="55721" x2="27708" y2="55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17" y="3501650"/>
            <a:ext cx="6055816" cy="29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4" grpId="0"/>
      <p:bldP spid="14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9906000" cy="39998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0512" y="476672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Даже </a:t>
            </a:r>
            <a:r>
              <a:rPr lang="ru-RU" sz="2800" dirty="0"/>
              <a:t>в маленькой капельке воды, живет много микробов, поэтому воду из водоема пить нельзя.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4502642"/>
            <a:ext cx="655267" cy="581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9" y="4428367"/>
            <a:ext cx="655267" cy="581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3" y="4580767"/>
            <a:ext cx="655267" cy="581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70" y="4541952"/>
            <a:ext cx="655267" cy="5811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37" y="4723820"/>
            <a:ext cx="655267" cy="5811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04" y="4640188"/>
            <a:ext cx="655267" cy="5811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71" y="4792588"/>
            <a:ext cx="655267" cy="58114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4648" y="2253106"/>
            <a:ext cx="37726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профилактики различных заболеваний необходимо соблюдать чистоту рук, тщательно мыть руки мылом.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2253106"/>
            <a:ext cx="3240360" cy="32403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392488" y="1954036"/>
            <a:ext cx="4953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Повязка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</a:rPr>
              <a:t>защищает от микробов. В помещении, где находятся люди, скапливается много микробов, поэтому нужно проветривать помещение, как можно больше времени проводить на свежем воздухе.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767" y1="6316" x2="7767" y2="6316"/>
                        <a14:foregroundMark x1="12621" y1="12982" x2="12621" y2="12982"/>
                        <a14:foregroundMark x1="93447" y1="20702" x2="93447" y2="20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2" y="2726185"/>
            <a:ext cx="39243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0712" y="466647"/>
            <a:ext cx="523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Почему нужно делать прививки?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2520" y="1169388"/>
            <a:ext cx="87129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 прививке содержится небольшое количество микробов, и организм учится бороться с ними. Теперь ему не страшны болезни: организм знает, как с ними бороться.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08" y1="70000" x2="42308" y2="74500"/>
                        <a14:foregroundMark x1="22462" y1="67250" x2="27385" y2="67500"/>
                        <a14:foregroundMark x1="23538" y1="59500" x2="29077" y2="61750"/>
                        <a14:foregroundMark x1="23385" y1="81000" x2="32000" y2="79250"/>
                        <a14:foregroundMark x1="30769" y1="61250" x2="34154" y2="69500"/>
                        <a14:foregroundMark x1="53231" y1="70500" x2="95692" y2="73250"/>
                        <a14:foregroundMark x1="52462" y1="78500" x2="69846" y2="78500"/>
                        <a14:foregroundMark x1="73231" y1="81250" x2="34615" y2="79750"/>
                        <a14:foregroundMark x1="37846" y1="26000" x2="38923" y2="70250"/>
                        <a14:foregroundMark x1="25385" y1="49500" x2="29538" y2="51500"/>
                        <a14:foregroundMark x1="43538" y1="49750" x2="51692" y2="51000"/>
                        <a14:foregroundMark x1="53538" y1="17000" x2="70154" y2="20250"/>
                        <a14:foregroundMark x1="60154" y1="13500" x2="67846" y2="13500"/>
                        <a14:foregroundMark x1="30923" y1="14250" x2="47692" y2="18000"/>
                        <a14:foregroundMark x1="41231" y1="11000" x2="44154" y2="15000"/>
                        <a14:backgroundMark x1="47538" y1="46750" x2="47538" y2="46750"/>
                        <a14:backgroundMark x1="50000" y1="43250" x2="50000" y2="43250"/>
                        <a14:backgroundMark x1="75538" y1="29500" x2="75538" y2="29500"/>
                        <a14:backgroundMark x1="76615" y1="37750" x2="76615" y2="37750"/>
                        <a14:backgroundMark x1="72308" y1="38750" x2="72308" y2="3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2653414"/>
            <a:ext cx="6359748" cy="391369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4528" y="512813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Но есть и полезные микробы они живут в молочных продуктах таких как простокваша, кефир.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1844824"/>
            <a:ext cx="2162424" cy="42045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90" y="1678547"/>
            <a:ext cx="3919337" cy="45371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4528" y="466647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Есть банан можно в любой ситуации, потому что он покрыт защитной корочкой, сняв ее можно спокойно кушать банан.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29" y1="62462" x2="4000" y2="73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41" y="2077329"/>
            <a:ext cx="5963742" cy="418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7192"/>
            <a:ext cx="9906000" cy="17008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" y="764704"/>
            <a:ext cx="4343058" cy="54816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12840" y="548680"/>
            <a:ext cx="5904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Кушать нужно чистыми руками и сидя за столом, а если рядом животное, то можно заразиться какой либо инфекцией, если играть с ними и кушать одновременно.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92" y="3284984"/>
            <a:ext cx="3005334" cy="31211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8668" y="565845"/>
            <a:ext cx="4953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Мухи так же опасны, они являются разносчиками инфекций.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9728" y="3577582"/>
            <a:ext cx="766611" cy="5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-0.00368 -0.01458 -0.01378 -0.01944 -0.02227 -0.02778 C -0.02468 -0.03009 -0.02564 -0.03449 -0.02836 -0.03611 C -0.03205 -0.03842 -0.03637 -0.03796 -0.04038 -0.03889 C -0.04839 -0.05509 -0.03958 -0.04097 -0.05256 -0.05 C -0.05561 -0.05208 -0.05785 -0.05579 -0.06057 -0.05833 C -0.07291 -0.06898 -0.08766 -0.07824 -0.10096 -0.08611 C -0.1048 -0.08842 -0.10897 -0.09051 -0.11314 -0.09167 C -0.12115 -0.09421 -0.13734 -0.09722 -0.13734 -0.09699 C -0.15865 -0.09375 -0.16859 -0.09722 -0.18381 -0.08333 C -0.19038 -0.06991 -0.18702 -0.05764 -0.19182 -0.04444 C -0.19279 -0.04143 -0.19407 -0.03819 -0.19583 -0.03611 C -0.19952 -0.03171 -0.20801 -0.025 -0.20801 -0.02477 C -0.21698 -0.02824 -0.22243 -0.03449 -0.23012 -0.04167 C -0.23814 -0.05787 -0.22948 -0.04236 -0.2423 -0.05833 C -0.24936 -0.06713 -0.25448 -0.07893 -0.2625 -0.08611 C -0.26442 -0.08796 -0.26682 -0.08935 -0.26859 -0.09167 C -0.28349 -0.11227 -0.26634 -0.09514 -0.28061 -0.10833 C -0.2867 -0.12083 -0.29262 -0.13148 -0.30288 -0.13611 C -0.30288 -0.13588 -0.32307 -0.1294 -0.325 -0.125 C -0.32724 -0.12014 -0.325 -0.11319 -0.32708 -0.10833 C -0.32996 -0.10162 -0.3391 -0.09167 -0.3391 -0.09143 C -0.34423 -0.05648 -0.3375 -0.09444 -0.34519 -0.06944 C -0.35288 -0.04444 -0.35448 -0.0162 -0.37756 -0.00833 C -0.38413 -0.01435 -0.38734 -0.0169 -0.39359 -0.025 C -0.39855 -0.03125 -0.40224 -0.03958 -0.40785 -0.04444 C -0.42275 -0.05741 -0.43686 -0.06898 -0.45224 -0.08055 C -0.454 -0.08194 -0.45641 -0.08194 -0.45833 -0.08333 C -0.46394 -0.08727 -0.46875 -0.09375 -0.47436 -0.09722 C -0.4782 -0.09954 -0.48253 -0.10092 -0.48654 -0.10278 C -0.48846 -0.1037 -0.49262 -0.10555 -0.49262 -0.10532 C -0.50336 -0.10463 -0.51426 -0.10486 -0.52484 -0.10278 C -0.53493 -0.10069 -0.54118 -0.08958 -0.55112 -0.08611 C -0.55545 -0.06805 -0.55288 -0.08333 -0.54904 -0.05 C -0.54615 -0.02454 -0.54599 -0.00417 -0.52484 0.00556 C -0.52628 0.01296 -0.52452 0.02315 -0.52884 0.02778 C -0.53253 0.03171 -0.53846 0.02662 -0.54295 0.025 C -0.54663 0.02384 -0.54952 0.02083 -0.55304 0.01945 C -0.55641 0.01806 -0.55977 0.01759 -0.56314 0.01667 C -0.57227 0.01042 -0.5774 0.00556 -0.5875 0.00278 C -0.60064 -0.00926 -0.61282 -0.02361 -0.6258 -0.03611 C -0.62804 -0.03819 -0.64279 -0.05116 -0.64599 -0.05555 C -0.65593 -0.06921 -0.64743 -0.06504 -0.66009 -0.075 C -0.66202 -0.07639 -0.66426 -0.07639 -0.66618 -0.07778 C -0.66827 -0.07917 -0.67019 -0.08148 -0.67227 -0.08333 C -0.68573 -0.07963 -0.69343 -0.07129 -0.70448 -0.06111 C -0.70753 -0.04838 -0.70705 -0.03634 -0.7125 -0.025 C -0.71698 -0.00069 -0.72644 -0.00301 -0.74279 0.00278 C -0.74551 0.00371 -0.75096 0.00556 -0.75096 0.00579 C -0.76442 0.00463 -0.77804 0.00625 -0.79134 0.00278 C -0.79599 0.00162 -0.80336 -0.00833 -0.80336 -0.0081 C -0.80977 -0.02176 -0.81666 -0.02407 -0.82756 -0.02778 C -0.84904 -0.02569 -0.86218 -0.03009 -0.87404 -0.00555 C -0.87644 0.00718 -0.8742 0.03449 -0.88621 0.03889 C -0.89134 0.04074 -0.89695 0.04074 -0.90224 0.04167 C -0.93317 0.04074 -0.96426 0.04074 -0.99519 0.03889 C -1.00288 0.03843 -1.0008 0.03472 -1.00529 0.02778 C -1.0165 0.01042 -1.01762 0.00671 -1.0274 -0.01111 C -1.04038 -0.03495 -1.05128 -0.03611 -1.07179 -0.04167 C -1.09262 -0.04074 -1.11378 -0.04329 -1.13445 -0.03889 C -1.13718 -0.03819 -1.13541 -0.03125 -1.13637 -0.02778 C -1.1375 -0.02477 -1.13862 -0.02153 -1.14054 -0.01944 C -1.15128 -0.00648 -1.16154 -0.00602 -1.17484 -1.48148E-6 C -1.20016 -0.00092 -1.22564 -0.00046 -1.25128 -0.00278 C -1.26202 -0.0037 -1.26442 -0.01111 -1.27339 -0.01667 C -1.28413 -0.02315 -1.29647 -0.02662 -1.30785 -0.03055 C -1.31154 -0.02546 -1.31394 -0.01852 -1.31795 -0.01389 C -1.31955 -0.01204 -1.32211 -0.0125 -1.32404 -0.01111 C -1.33093 -0.00625 -1.33654 -0.00069 -1.34423 0.00278 C -1.37852 -0.00092 -1.3617 -1.48148E-6 -1.39471 -1.48148E-6 " pathEditMode="relative" rAng="0" ptsTypes="fffffffffffffffffffffffffffffffffffffffffffffffffffffffffffffffffffffA">
                                      <p:cBhvr>
                                        <p:cTn id="16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44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2.59259E-6 C 0.01891 -0.00672 -0.00641 0.00162 0.02885 -0.00556 C 0.03125 -0.00602 0.04407 -0.01389 0.04423 -0.01389 C 0.05112 -0.02385 0.05593 -0.02986 0.06539 -0.03334 C 0.06555 -0.03334 0.08494 -0.03079 0.08846 -0.02778 C 0.09087 -0.02593 0.09199 -0.02176 0.09423 -0.01945 C 0.0984 -0.01505 0.10305 -0.01343 0.10769 -0.01111 C 0.11523 -0.00023 0.11795 -0.00232 0.12692 0.00555 C 0.13317 0.01134 0.1391 0.01782 0.14616 0.02222 C 0.14968 0.02453 0.15433 0.02453 0.15769 0.02777 C 0.16571 0.03541 0.16122 0.03264 0.17116 0.03611 C 0.1734 0.03588 0.19151 0.03588 0.19808 0.03055 C 0.20817 0.02245 0.21827 0.01111 0.22692 2.59259E-6 C 0.23253 -0.00718 0.23526 -0.01783 0.24231 -0.02223 C 0.24648 -0.02477 0.25112 -0.0257 0.25577 -0.02778 C 0.26699 -0.02686 0.29183 -0.0294 0.30577 -0.01945 C 0.31266 -0.01436 0.31555 -0.00648 0.32308 -0.00278 C 0.32885 0.0037 0.33462 0.01018 0.34039 0.01666 C 0.34519 0.02199 0.35257 0.02014 0.35769 0.025 C 0.37019 0.03703 0.37308 0.03588 0.38654 0.04444 C 0.40497 0.05625 0.38301 0.04282 0.40192 0.05833 C 0.40817 0.06365 0.41619 0.06458 0.42308 0.06944 C 0.42757 0.06759 0.43253 0.06736 0.43654 0.06389 C 0.43926 0.06157 0.44007 0.05625 0.44231 0.05277 C 0.45673 0.02963 0.471 0.00764 0.49231 2.59259E-6 C 0.50882 0.00092 0.52564 0.00115 0.54231 0.00277 C 0.55898 0.00439 0.56811 0.025 0.58269 0.03333 C 0.58942 0.04328 0.59439 0.0493 0.60385 0.05277 C 0.6117 0.06041 0.61987 0.06227 0.62885 0.06666 C 0.63782 0.06574 0.64696 0.06666 0.65577 0.06389 C 0.66282 0.06157 0.67116 0.03333 0.67484 0.025 C 0.67612 0.02245 0.67564 0.01898 0.67692 0.01666 C 0.68125 0.00902 0.69023 0.00833 0.696 0.00555 C 0.72564 0.00648 0.75529 0.00509 0.78462 0.00833 C 0.7883 0.00879 0.79087 0.01435 0.79407 0.01666 C 0.80305 0.02245 0.81234 0.02662 0.82116 0.03333 C 0.83718 0.04583 0.85 0.06111 0.86731 0.06944 C 0.87901 0.06527 0.89023 0.05972 0.90192 0.05555 C 0.91394 0.04398 0.9234 0.03009 0.93462 0.01666 C 0.93638 0.01458 0.93878 0.01365 0.94039 0.01111 C 0.95048 -0.0051 0.95321 -0.01551 0.96539 -0.02778 C 0.9758 -0.0382 0.98606 -0.04422 0.99808 -0.05 C 1.00048 -0.05116 1.00305 -0.05162 1.00561 -0.05278 C 1.00962 -0.0544 1.01731 -0.05834 1.01731 -0.05834 C 1.02676 -0.05139 1.03846 -0.04723 1.04616 -0.03611 C 1.05833 -0.01829 1.07276 -0.00301 1.08846 0.00833 C 1.10801 0.00439 1.11282 0.00463 1.12692 -0.00556 C 1.12901 -0.00695 1.13061 -0.00973 1.13253 -0.01111 C 1.13638 -0.01343 1.14423 -0.01667 1.14423 -0.01667 C 1.16058 -0.03449 1.14327 -0.01806 1.15962 -0.02778 C 1.16491 -0.03102 1.17484 -0.03889 1.17484 -0.03889 C 1.18301 -0.06273 1.17372 -0.03982 1.18462 -0.05556 C 1.19087 -0.06482 1.18622 -0.06412 1.19231 -0.075 C 1.19904 -0.0875 1.20529 -0.09514 1.21539 -0.1 C 1.22436 -0.09908 1.23366 -0.1007 1.24231 -0.09723 C 1.25385 -0.0926 1.2601 -0.07824 1.26923 -0.06945 C 1.2758 -0.06297 1.27981 -0.06158 1.28638 -0.05834 C 1.29632 -0.04422 1.28991 -0.05186 1.30769 -0.03889 C 1.32164 -0.02871 1.30962 -0.03334 1.32116 -0.02223 C 1.32292 -0.02061 1.32516 -0.02084 1.32692 -0.01945 C 1.33398 -0.01436 1.33991 -0.00834 1.34808 -0.00834 " pathEditMode="relative" ptsTypes="ffffffffffffffffffffffffffffffffffffffffffffffffffffffffffffA">
                                      <p:cBhvr>
                                        <p:cTn id="32" dur="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530</Words>
  <Application>Microsoft Office PowerPoint</Application>
  <PresentationFormat>Лист A4 (210x297 мм)</PresentationFormat>
  <Paragraphs>43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2019-03-07T17:53:07Z</dcterms:created>
  <dcterms:modified xsi:type="dcterms:W3CDTF">2019-03-15T11:52:27Z</dcterms:modified>
</cp:coreProperties>
</file>