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5" r:id="rId9"/>
    <p:sldId id="264" r:id="rId10"/>
    <p:sldId id="25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506166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904" y="1484784"/>
            <a:ext cx="49685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Спортсмены всего мира приезжают на Олимпиаду для того, чтобы посоревноваться и определить кто самый сильный, кто самый смелый, кто самый быстрый и ловкий.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88640"/>
            <a:ext cx="8892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Ребята, вы знаете, что такое олимпиада?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pi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8074" y="3140968"/>
            <a:ext cx="2787774" cy="3717032"/>
          </a:xfrm>
          <a:prstGeom prst="rect">
            <a:avLst/>
          </a:prstGeom>
        </p:spPr>
      </p:pic>
      <p:pic>
        <p:nvPicPr>
          <p:cNvPr id="10" name="Рисунок 9" descr="kisspng-2016-summer-olympics-2016-summer-paralympics-olymp-the-olympic-rings-5a70b5fb55fe57.pn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tretch>
            <a:fillRect/>
          </a:stretch>
        </p:blipFill>
        <p:spPr>
          <a:xfrm>
            <a:off x="323528" y="1518207"/>
            <a:ext cx="3384376" cy="53397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520" y="76470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Это честный спортивный бой! В ней участвовать - это награда! Победить же может любой!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12" name="Рисунок 11" descr="2401187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2876178"/>
            <a:ext cx="3981822" cy="39818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15816" y="4797152"/>
            <a:ext cx="2448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Сегодня мы с вами познакомимся с разными видами спорта.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55976" y="1412776"/>
            <a:ext cx="457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C00000"/>
                </a:solidFill>
              </a:rPr>
              <a:t>Мы ловкие и смелые,</a:t>
            </a:r>
          </a:p>
          <a:p>
            <a:pPr algn="r"/>
            <a:r>
              <a:rPr lang="ru-RU" sz="2000" b="1" i="1" dirty="0" smtClean="0">
                <a:solidFill>
                  <a:srgbClr val="C00000"/>
                </a:solidFill>
              </a:rPr>
              <a:t>Сильные, умелые,</a:t>
            </a:r>
          </a:p>
          <a:p>
            <a:pPr algn="r"/>
            <a:r>
              <a:rPr lang="ru-RU" sz="2000" b="1" i="1" dirty="0" smtClean="0">
                <a:solidFill>
                  <a:srgbClr val="C00000"/>
                </a:solidFill>
              </a:rPr>
              <a:t>Спортом занимаемся,</a:t>
            </a:r>
          </a:p>
          <a:p>
            <a:pPr algn="r"/>
            <a:r>
              <a:rPr lang="ru-RU" sz="2000" b="1" i="1" dirty="0" smtClean="0">
                <a:solidFill>
                  <a:srgbClr val="C00000"/>
                </a:solidFill>
              </a:rPr>
              <a:t>Не ленимся, стараемся!</a:t>
            </a:r>
          </a:p>
          <a:p>
            <a:pPr algn="r"/>
            <a:endParaRPr lang="ru-RU" sz="2000" b="1" i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i="1" dirty="0" smtClean="0">
                <a:solidFill>
                  <a:srgbClr val="C00000"/>
                </a:solidFill>
              </a:rPr>
              <a:t>Чтоб в Олимпиаде участие принять,</a:t>
            </a:r>
          </a:p>
          <a:p>
            <a:pPr algn="r"/>
            <a:r>
              <a:rPr lang="ru-RU" sz="2000" b="1" i="1" dirty="0" smtClean="0">
                <a:solidFill>
                  <a:srgbClr val="C00000"/>
                </a:solidFill>
              </a:rPr>
              <a:t>Надо все зимние виды спорта знать.</a:t>
            </a:r>
          </a:p>
          <a:p>
            <a:pPr algn="r"/>
            <a:r>
              <a:rPr lang="ru-RU" sz="2000" b="1" i="1" dirty="0" smtClean="0">
                <a:solidFill>
                  <a:srgbClr val="C00000"/>
                </a:solidFill>
              </a:rPr>
              <a:t>Мы в спортсменов превратились,</a:t>
            </a:r>
          </a:p>
          <a:p>
            <a:pPr algn="r"/>
            <a:r>
              <a:rPr lang="ru-RU" sz="2000" b="1" i="1" dirty="0" smtClean="0">
                <a:solidFill>
                  <a:srgbClr val="C00000"/>
                </a:solidFill>
              </a:rPr>
              <a:t>И на Олимпиаде в Сочи очутились!  </a:t>
            </a:r>
          </a:p>
          <a:p>
            <a:pPr algn="r"/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15" name="Рисунок 14" descr="atletik058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980728"/>
            <a:ext cx="4744386" cy="5221809"/>
          </a:xfrm>
          <a:prstGeom prst="rect">
            <a:avLst/>
          </a:prstGeom>
        </p:spPr>
      </p:pic>
      <p:pic>
        <p:nvPicPr>
          <p:cNvPr id="16" name="Рисунок 15" descr="8916005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7984" y="260648"/>
            <a:ext cx="1388899" cy="2492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506166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54868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Почему важно заниматься спортом?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47456" y="548680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Ведь, спорт – вещь очень важная в жизни человека. Им необходимо заниматься с детства, даже если не собираешься стать профессиональным спортсменом.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218" name="Picture 2" descr="https://avatars.mds.yandex.net/get-zen_doc/30884/pub_5aecb295bce67e5cd9f51d8e_5aecb3b848c85e9c0f6cbccb/or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3714750" cy="16192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23320" y="18864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Вот мы и подошли к концу.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204864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Это поможет укрепить иммунитет. А значит, вы будете меньше болеть и скучать дома.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slabyj-immunitet.pn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tretch>
            <a:fillRect/>
          </a:stretch>
        </p:blipFill>
        <p:spPr>
          <a:xfrm>
            <a:off x="827584" y="2420888"/>
            <a:ext cx="7620000" cy="47148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18864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Одним словом, спорт – это полезно для здоровья, интересно и важно в жизни каждого человека. Даже если вы не планируете участвовать в Олимпийских играх, вы всегда можете заниматься любимым видом спорта для себя и поддержания здоровья и прекрасного самочувствия!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5733256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Занимайтесь спортом, ребята, и не скучайте!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13" name="Рисунок 12" descr="kids-sports-png-4.png"/>
          <p:cNvPicPr>
            <a:picLocks noChangeAspect="1"/>
          </p:cNvPicPr>
          <p:nvPr/>
        </p:nvPicPr>
        <p:blipFill>
          <a:blip r:embed="rId5" cstate="print">
            <a:lum bright="-10000" contrast="20000"/>
          </a:blip>
          <a:stretch>
            <a:fillRect/>
          </a:stretch>
        </p:blipFill>
        <p:spPr>
          <a:xfrm>
            <a:off x="0" y="1484784"/>
            <a:ext cx="9144000" cy="410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92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5" grpId="1"/>
      <p:bldP spid="6" grpId="0"/>
      <p:bldP spid="6" grpId="1"/>
      <p:bldP spid="8" grpId="0"/>
      <p:bldP spid="8" grpId="1"/>
      <p:bldP spid="9" grpId="0"/>
      <p:bldP spid="9" grpId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120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3528" y="0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Но дл начала послушайте легенду о происхождении Олимпийских игр.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268760"/>
            <a:ext cx="33843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C00000"/>
                </a:solidFill>
              </a:rPr>
              <a:t>Молва связывает возникновение Олимпийских игр в древности с именем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Ифита</a:t>
            </a:r>
            <a:r>
              <a:rPr lang="ru-RU" sz="2000" b="1" i="1" dirty="0" smtClean="0">
                <a:solidFill>
                  <a:srgbClr val="C00000"/>
                </a:solidFill>
              </a:rPr>
              <a:t>. Владыки края Олимп. Годы его правления то и дело омрачались кровавыми распрями с соседями. Годы его правления то и дело омрачались кровавыми распрями с соседями.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89733901293045c7a4e9e933048275a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764704"/>
            <a:ext cx="4265423" cy="5517232"/>
          </a:xfrm>
          <a:prstGeom prst="rect">
            <a:avLst/>
          </a:prstGeom>
        </p:spPr>
      </p:pic>
      <p:pic>
        <p:nvPicPr>
          <p:cNvPr id="8" name="Рисунок 7" descr="origin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72616" y="620688"/>
            <a:ext cx="7344816" cy="48328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9992" y="548680"/>
            <a:ext cx="4392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И каждый, когда вот-вот должна вспыхнуть очередная война со Спартой,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Ифит</a:t>
            </a:r>
            <a:r>
              <a:rPr lang="ru-RU" sz="2000" b="1" i="1" dirty="0" smtClean="0">
                <a:solidFill>
                  <a:srgbClr val="C00000"/>
                </a:solidFill>
              </a:rPr>
              <a:t> предложил спартанцам вложить мечи в ножны и, заключив мир, устроить в честь этого события состязания атлетов, «дабы не оружием и кровью, а силой и ловкостью величие людей утверждать».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larg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3760736"/>
            <a:ext cx="5868144" cy="28770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536" y="620688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Предложение было принято, и Олимпия навсегда стала местом мирных спортивных баталий.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12" name="Рисунок 11" descr="0015-015-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564904"/>
            <a:ext cx="9144000" cy="2589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bstraktnye-fony-dlya-prezentacii-volny-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Рисунок 7" descr="pi58GbBK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"/>
            <a:ext cx="4067944" cy="27033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260648"/>
            <a:ext cx="4680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Сейчас мы поговорим о спортивной командной игре, в которую играют зимой на льду с клюшкой и шайбой. Эта игра называется  хоккей. В эту игру играют сильные, ловкие, смелые, внимательные игроки.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7744" y="1916832"/>
            <a:ext cx="6552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 Чтобы достигнуть результатов, быть хорошим хоккеистом, необходимы длительные тренировки: спортсмены занимаются бегом, выполняют различные фигуры на коньках, упражняются в бросках шайбы в ворота. В составе команды есть нападающие, защитники, вратари.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 descr="khokkey-animatsionnaya-kartinka-002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12576" y="980728"/>
            <a:ext cx="3810000" cy="4762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3528" y="4725144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Во время игры в хоккей надо выполнять правила: не толкаться, не бить клюшкой по ногам, играть дружно.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 descr="hockey-png-high-quality-imag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2780928"/>
            <a:ext cx="4608512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120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90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932040" y="1886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Ребята, отгадайте загадку.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968" y="692696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Льется речка – мы лежим.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Лед на речке – мы бежим 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CoolFatherlyGull-size_restricte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-1"/>
            <a:ext cx="3456384" cy="3264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7944" y="1484784"/>
            <a:ext cx="4896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Коньки бывают разные. Беговые имеют длинное, узкое, почти не закругленное на концах лезвие.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Фигурные коньки отличаются от беговых большой кривизной лезвия. 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3284984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 Для того, чтобы научиться кататься на коньках, надо очень захотеть. Вы должны научиться сохранять устойчивое положение туловища, правильно отталкиваться.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b9060bfc19ca2995c0b42005c281ead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2348880"/>
            <a:ext cx="3384376" cy="42304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08104" y="3068960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Обязательно надо запомнить важные правила и строго их придерживаться: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88" y="4077072"/>
            <a:ext cx="360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– на катке двигаться только в одну сторону;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 – не мешать друг другу;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 – помогать слабым;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 – помочь встать упавшему;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 – если падаешь сам, не держаться за кого-то;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 – если устал, то отдыхать только на скамейке.</a:t>
            </a:r>
          </a:p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fGbl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91680" y="0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Теперь давайте немного разомнемся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92696" y="260648"/>
            <a:ext cx="83164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Очень любим мы стрелять,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И в </a:t>
            </a:r>
            <a:r>
              <a:rPr lang="ru-RU" sz="2000" b="1" dirty="0" err="1" smtClean="0">
                <a:solidFill>
                  <a:srgbClr val="C00000"/>
                </a:solidFill>
              </a:rPr>
              <a:t>войнушки</a:t>
            </a:r>
            <a:r>
              <a:rPr lang="ru-RU" sz="2000" b="1" dirty="0" smtClean="0">
                <a:solidFill>
                  <a:srgbClr val="C00000"/>
                </a:solidFill>
              </a:rPr>
              <a:t> все играть,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(</a:t>
            </a:r>
            <a:r>
              <a:rPr lang="ru-RU" sz="2000" b="1" i="1" dirty="0" smtClean="0">
                <a:solidFill>
                  <a:srgbClr val="C00000"/>
                </a:solidFill>
              </a:rPr>
              <a:t>имитируем стрельбу с оружия)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А на лыжах все ли могут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Покататься? Постоять!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 биатлонистов превратились,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И на лыжах покатились.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(покружились и пошли, скользя по полу)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5936" y="2276872"/>
            <a:ext cx="53285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А ружьё то за плечом,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Пригодится нам потом.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Вот и цель уж впереди,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Опустились до земли,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(легли на пол животом)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Сняли с плеч ружьё свое,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Смотрим в цель и бьем её.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(имитируем ружьё и целимся вперед)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Попадаем и встаём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И на лыжах мы бегом,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(встали и пошли, скользя по полу)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Вот и финиш на пути,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Ждет победа впереди!!!</a:t>
            </a:r>
          </a:p>
          <a:p>
            <a:endParaRPr lang="ru-RU" sz="2000" dirty="0"/>
          </a:p>
        </p:txBody>
      </p:sp>
      <p:pic>
        <p:nvPicPr>
          <p:cNvPr id="5122" name="Picture 2" descr="http://imagesait.ru/photos/aHR0cDovL3ZpZC0xLnJpYW4ucnUvaWcvZ2d1cm92L3NvY2hpMjAxNC9hcHBzL2JpYXRsb24vaW1nL3NsaWRlMC9wcmV2aWV3LnBuZw==/biatlonist-p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2856"/>
            <a:ext cx="5198393" cy="4392488"/>
          </a:xfrm>
          <a:prstGeom prst="rect">
            <a:avLst/>
          </a:prstGeom>
          <a:noFill/>
        </p:spPr>
      </p:pic>
      <p:pic>
        <p:nvPicPr>
          <p:cNvPr id="9" name="Рисунок 8" descr="beg-na-lyzhakh-animatsionnaya-kartinka-000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32656"/>
            <a:ext cx="1958330" cy="1958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bstraktnye-fony-dlya-prezentacii-volny-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80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3528" y="332656"/>
            <a:ext cx="4392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Скользили лыжи вразнобой –            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 Вперед одна, назад другая.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 Смеялись лыжи надо мной,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 Носы упрямо задирая.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 Но я еще упрямей был –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 Я их кататься научил.</a:t>
            </a:r>
          </a:p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56490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 Кто из вас умеет кататься на лыжах?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852936"/>
            <a:ext cx="54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 Катание и бег на лыжах, ребята, очень полезны для здоровья.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 Но необходимо знать, что можно упасть при катании на лыжах, поэтому нужно правильно кататься.</a:t>
            </a:r>
          </a:p>
          <a:p>
            <a:pPr algn="just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 descr="SereneOptimisticGrunion-smal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076056" y="-1"/>
            <a:ext cx="4067944" cy="31920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2040" y="256490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У кого есть лыжи дома?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2996952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 знаете ли вы, что лыжи бывают разные: деревянные, полу пластиковые, пластиковые?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4" name="Рисунок 13" descr="622c3fe2c0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16898">
            <a:off x="180395" y="4084081"/>
            <a:ext cx="5286830" cy="2004114"/>
          </a:xfrm>
          <a:prstGeom prst="rect">
            <a:avLst/>
          </a:prstGeom>
        </p:spPr>
      </p:pic>
      <p:pic>
        <p:nvPicPr>
          <p:cNvPr id="15" name="Рисунок 14" descr="BABY-SKI-206786812-1024x76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3717032"/>
            <a:ext cx="4638024" cy="3478518"/>
          </a:xfrm>
          <a:prstGeom prst="rect">
            <a:avLst/>
          </a:prstGeom>
        </p:spPr>
      </p:pic>
      <p:pic>
        <p:nvPicPr>
          <p:cNvPr id="16" name="Рисунок 15" descr="beg-na-lyzhakh-animatsionnaya-kartinka-000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1412776"/>
            <a:ext cx="3240360" cy="3240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2080" y="332656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 На деревянных лыжах хорошо кататься, когда снег сухой. А когда снег сырой, то он прилипает к лыжам.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7" name="Рисунок 16" descr="hello_html_b72dec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-171400"/>
            <a:ext cx="3563888" cy="35638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95936" y="4653136"/>
            <a:ext cx="4644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При ходьбе и спуске ноги должны быть немного согнуты, ноги ставить чуть-чуть врозь, туловище наклонить немного вперед, особенно при спуске. Руки вместе с палками отводятся назад немного врозь.</a:t>
            </a:r>
            <a:endParaRPr lang="ru-RU" dirty="0"/>
          </a:p>
        </p:txBody>
      </p:sp>
      <p:pic>
        <p:nvPicPr>
          <p:cNvPr id="18" name="Рисунок 17" descr="lyzhi_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544" y="3789040"/>
            <a:ext cx="3333750" cy="3333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1880" y="476672"/>
            <a:ext cx="15841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 Что значит, правильно кататься на лыжах, кто знает?</a:t>
            </a:r>
          </a:p>
          <a:p>
            <a:pPr algn="just"/>
            <a:endParaRPr lang="ru-RU" b="1" dirty="0" smtClean="0">
              <a:solidFill>
                <a:srgbClr val="00206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 </a:t>
            </a:r>
          </a:p>
          <a:p>
            <a:pPr algn="just"/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10" grpId="0"/>
      <p:bldP spid="7" grpId="0"/>
      <p:bldP spid="7" grpId="1"/>
      <p:bldP spid="8" grpId="0"/>
      <p:bldP spid="8" grpId="1"/>
      <p:bldP spid="9" grpId="0"/>
      <p:bldP spid="1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120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356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Сейчас мы поговорим о футболе.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260648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Это спортивная командная игра, в которую играют не только взрослые, но и дети. Дети играют в футбол во дворе своего дома, на спортивной площадке школы.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5013176"/>
            <a:ext cx="5040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Спортивная площадка или поле – это место для игры в футбол, она прямоугольной формы. На поле имеется много линий длинных и коротких. Отмечается линия ворот, поперек поля проводится средняя линия, в центре – круг.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7625905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88640"/>
            <a:ext cx="2664296" cy="4258008"/>
          </a:xfrm>
          <a:prstGeom prst="rect">
            <a:avLst/>
          </a:prstGeom>
        </p:spPr>
      </p:pic>
      <p:pic>
        <p:nvPicPr>
          <p:cNvPr id="9" name="Рисунок 8" descr="s1200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842247"/>
            <a:ext cx="3470450" cy="2015753"/>
          </a:xfrm>
          <a:prstGeom prst="rect">
            <a:avLst/>
          </a:prstGeom>
        </p:spPr>
      </p:pic>
      <p:pic>
        <p:nvPicPr>
          <p:cNvPr id="10" name="Рисунок 9" descr="Skazka-pro-obidu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1484784"/>
            <a:ext cx="4391769" cy="3006673"/>
          </a:xfrm>
          <a:prstGeom prst="rect">
            <a:avLst/>
          </a:prstGeom>
        </p:spPr>
      </p:pic>
      <p:pic>
        <p:nvPicPr>
          <p:cNvPr id="11" name="Рисунок 10" descr="BeautifulGivingCapybara-max-1mb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620688"/>
            <a:ext cx="2857500" cy="3181350"/>
          </a:xfrm>
          <a:prstGeom prst="rect">
            <a:avLst/>
          </a:prstGeom>
        </p:spPr>
      </p:pic>
      <p:pic>
        <p:nvPicPr>
          <p:cNvPr id="15" name="Рисунок 14" descr="70cc1c995f558d608540911673d8fc19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893" y="620688"/>
            <a:ext cx="8766109" cy="51226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67536" y="5085184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 Игра длится девяносто минут. Главная задача каждой команды – забить как можно больше голов в ворота противника.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260648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В игре в футбол участвуют две команды по одиннадцать человек. В каждой команде есть один вратарь. У вратаря одежда такая же, как у других участников, но еще добавляются наколенники и кожаные перчатки на руки. Главная задача вратаря – не пропустить мяч в свои ворота. Поэтому вратарь должен уметь высоко прыгать, быть внимательным и ловким. Еще в команде есть три защитника, два полузащитника, пять нападающих.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826675"/>
            <a:ext cx="47160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Во время игры в футбол, как и во всех играх,  надо выполнять правила: мяч нельзя брать или ловить руками. Также нельзя толкать, ставить подножки другим игрокам. Если все же игрок нарушил правила, то его отправляют на скамью штрафников или назначают штрафной удар.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fGbl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91680" y="0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Теперь давайте немного отдохнем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48680"/>
            <a:ext cx="4752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Взялись за руки, скрепились,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 фигуристов превратились,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(в паре, руки крест-накрест друг с другом)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Мы на лед выходим ловко,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Потому что есть сноровка.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(двигаемся в паре, имитируя скольжение)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1960" y="2456795"/>
            <a:ext cx="49320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Ногу правую подняли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И назад её убрали,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(</a:t>
            </a:r>
            <a:r>
              <a:rPr lang="ru-RU" sz="2000" b="1" i="1" dirty="0" smtClean="0">
                <a:solidFill>
                  <a:srgbClr val="C00000"/>
                </a:solidFill>
              </a:rPr>
              <a:t>нога вперед и назад)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Ногу левую вперед-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Как красив же наш полет.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(нога вперед и назад)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Мы танцуем вдохновенно,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Сядем - встанем мы мгновенно,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(</a:t>
            </a:r>
            <a:r>
              <a:rPr lang="ru-RU" sz="2000" b="1" i="1" dirty="0" smtClean="0">
                <a:solidFill>
                  <a:srgbClr val="C00000"/>
                </a:solidFill>
              </a:rPr>
              <a:t>присесть, не бросая руки партнера)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И покружимся на льду,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Как снежинки на ветру!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(</a:t>
            </a:r>
            <a:r>
              <a:rPr lang="ru-RU" sz="2000" b="1" i="1" dirty="0" smtClean="0">
                <a:solidFill>
                  <a:srgbClr val="C00000"/>
                </a:solidFill>
              </a:rPr>
              <a:t>покружились вправо, влево)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endParaRPr lang="ru-RU" sz="2000" dirty="0"/>
          </a:p>
        </p:txBody>
      </p:sp>
      <p:pic>
        <p:nvPicPr>
          <p:cNvPr id="8" name="Рисунок 7" descr="beg-na-lyzhakh-animatsionnaya-kartinka-000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88640"/>
            <a:ext cx="2553072" cy="2553072"/>
          </a:xfrm>
          <a:prstGeom prst="rect">
            <a:avLst/>
          </a:prstGeom>
        </p:spPr>
      </p:pic>
      <p:pic>
        <p:nvPicPr>
          <p:cNvPr id="9" name="Рисунок 8" descr="hello_html_b72dec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516138"/>
            <a:ext cx="4341862" cy="4341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120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90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Какой предмет для какого вида спорта?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1724631-hockey_stick_and_coin__mario_sports_mix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2736304" cy="2736304"/>
          </a:xfrm>
          <a:prstGeom prst="rect">
            <a:avLst/>
          </a:prstGeom>
        </p:spPr>
      </p:pic>
      <p:pic>
        <p:nvPicPr>
          <p:cNvPr id="7" name="Рисунок 6" descr="1861001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404664"/>
            <a:ext cx="2952328" cy="4920547"/>
          </a:xfrm>
          <a:prstGeom prst="rect">
            <a:avLst/>
          </a:prstGeom>
        </p:spPr>
      </p:pic>
      <p:pic>
        <p:nvPicPr>
          <p:cNvPr id="8" name="Рисунок 7" descr="CoolFatherlyGull-size_restricted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2996952"/>
            <a:ext cx="3135359" cy="3135359"/>
          </a:xfrm>
          <a:prstGeom prst="rect">
            <a:avLst/>
          </a:prstGeom>
        </p:spPr>
      </p:pic>
      <p:pic>
        <p:nvPicPr>
          <p:cNvPr id="9" name="Рисунок 8" descr="GracefulExemplaryGoldenretriever-size_restricte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2996952"/>
            <a:ext cx="2737201" cy="2989023"/>
          </a:xfrm>
          <a:prstGeom prst="rect">
            <a:avLst/>
          </a:prstGeom>
        </p:spPr>
      </p:pic>
      <p:pic>
        <p:nvPicPr>
          <p:cNvPr id="10" name="Рисунок 9" descr="GreedyMammothBonobo-size_restricted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254963">
            <a:off x="5656632" y="510842"/>
            <a:ext cx="3234026" cy="2016224"/>
          </a:xfrm>
          <a:prstGeom prst="rect">
            <a:avLst/>
          </a:prstGeom>
        </p:spPr>
      </p:pic>
      <p:pic>
        <p:nvPicPr>
          <p:cNvPr id="11" name="Рисунок 10" descr="vgxedw150547049099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36008">
            <a:off x="3584227" y="3911639"/>
            <a:ext cx="2160613" cy="2813298"/>
          </a:xfrm>
          <a:prstGeom prst="rect">
            <a:avLst/>
          </a:prstGeom>
        </p:spPr>
      </p:pic>
      <p:pic>
        <p:nvPicPr>
          <p:cNvPr id="2050" name="Picture 2" descr="https://resh.edu.ru/uploads/lesson_extract/6184/20190723143721/OEBPS/objects/c_ptls_3_44_1/75599a8b-2041-4a10-bbe1-4ece2c1cef3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752" y="404664"/>
            <a:ext cx="1152128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0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884</Words>
  <Application>Microsoft Office PowerPoint</Application>
  <PresentationFormat>Экран (4:3)</PresentationFormat>
  <Paragraphs>104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Нася</dc:creator>
  <cp:lastModifiedBy>User</cp:lastModifiedBy>
  <cp:revision>12</cp:revision>
  <dcterms:created xsi:type="dcterms:W3CDTF">2019-10-17T08:44:15Z</dcterms:created>
  <dcterms:modified xsi:type="dcterms:W3CDTF">2019-10-26T18:23:49Z</dcterms:modified>
</cp:coreProperties>
</file>